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220" d="100"/>
          <a:sy n="220" d="100"/>
        </p:scale>
        <p:origin x="156" y="-80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3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09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27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59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33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38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8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11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700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AAB5-543A-4A66-9FF5-C3C7D3FE8422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7AA8F-9EFB-46DC-9E26-AD5489013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2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88348" y="313871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25879" y="1260942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26901" y="1718142"/>
            <a:ext cx="54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459864" y="1718142"/>
            <a:ext cx="927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fecha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638280" y="1718142"/>
            <a:ext cx="824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499279" y="1718142"/>
            <a:ext cx="702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49908" y="1911325"/>
            <a:ext cx="180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de la institución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145425" y="1911325"/>
            <a:ext cx="3056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49909" y="2104508"/>
            <a:ext cx="5552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262130" y="2476082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135068" y="2476082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262130" y="2711341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135068" y="2711341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01899" y="3484073"/>
            <a:ext cx="1036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886753" y="3484073"/>
            <a:ext cx="4230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con letra la 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941489" y="4086110"/>
            <a:ext cx="1252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329190" y="4086110"/>
            <a:ext cx="2453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la hora con letra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162112" y="4350231"/>
            <a:ext cx="1252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262130" y="4952265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262130" y="5216386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262130" y="5447998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262130" y="5673406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262130" y="6381823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262130" y="6633066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262130" y="6883995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262130" y="7167354"/>
            <a:ext cx="34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886753" y="7640416"/>
            <a:ext cx="650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8311" y="7640416"/>
            <a:ext cx="2012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la hora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5737858" y="7934751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481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54</Words>
  <Application>Microsoft Office PowerPoint</Application>
  <PresentationFormat>Carta (216 x 279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3</cp:revision>
  <dcterms:created xsi:type="dcterms:W3CDTF">2022-06-13T20:43:31Z</dcterms:created>
  <dcterms:modified xsi:type="dcterms:W3CDTF">2022-06-13T21:02:30Z</dcterms:modified>
</cp:coreProperties>
</file>