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>
        <p:scale>
          <a:sx n="100" d="100"/>
          <a:sy n="100" d="100"/>
        </p:scale>
        <p:origin x="2442" y="-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0A3-D976-4E16-BB4C-37730D40CFF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9FFC9-54C7-4572-9268-8D5AEB4FA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98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0A3-D976-4E16-BB4C-37730D40CFF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9FFC9-54C7-4572-9268-8D5AEB4FA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438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0A3-D976-4E16-BB4C-37730D40CFF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9FFC9-54C7-4572-9268-8D5AEB4FA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267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0A3-D976-4E16-BB4C-37730D40CFF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9FFC9-54C7-4572-9268-8D5AEB4FA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735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0A3-D976-4E16-BB4C-37730D40CFF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9FFC9-54C7-4572-9268-8D5AEB4FA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087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0A3-D976-4E16-BB4C-37730D40CFF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9FFC9-54C7-4572-9268-8D5AEB4FA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5656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0A3-D976-4E16-BB4C-37730D40CFF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9FFC9-54C7-4572-9268-8D5AEB4FA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413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0A3-D976-4E16-BB4C-37730D40CFF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9FFC9-54C7-4572-9268-8D5AEB4FA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9039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0A3-D976-4E16-BB4C-37730D40CFF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9FFC9-54C7-4572-9268-8D5AEB4FA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5224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0A3-D976-4E16-BB4C-37730D40CFF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9FFC9-54C7-4572-9268-8D5AEB4FA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4663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0A3-D976-4E16-BB4C-37730D40CFF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9FFC9-54C7-4572-9268-8D5AEB4FA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9519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E30A3-D976-4E16-BB4C-37730D40CFFB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9FFC9-54C7-4572-9268-8D5AEB4FAD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67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788348" y="313871"/>
            <a:ext cx="168456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Coloque Logotipo </a:t>
            </a:r>
            <a:b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y/o </a:t>
            </a:r>
          </a:p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Emblema de la escuela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5725879" y="1204670"/>
            <a:ext cx="476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59134" y="2331760"/>
            <a:ext cx="231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090246" y="2331760"/>
            <a:ext cx="2361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326381" y="2331760"/>
            <a:ext cx="216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542422" y="2331760"/>
            <a:ext cx="1818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516923" y="2331760"/>
            <a:ext cx="231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748035" y="2331760"/>
            <a:ext cx="2361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984170" y="2331760"/>
            <a:ext cx="216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200211" y="2331760"/>
            <a:ext cx="1818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516923" y="2989927"/>
            <a:ext cx="231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3748035" y="2989927"/>
            <a:ext cx="2361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984170" y="2989927"/>
            <a:ext cx="216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4200211" y="2989927"/>
            <a:ext cx="1818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59134" y="2989927"/>
            <a:ext cx="231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1090246" y="2989927"/>
            <a:ext cx="2361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326381" y="2989927"/>
            <a:ext cx="216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542422" y="2989927"/>
            <a:ext cx="1818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1029956" y="3879206"/>
            <a:ext cx="17685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EJEMPLO 1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2798465" y="3879206"/>
            <a:ext cx="1125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0000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3923880" y="3879206"/>
            <a:ext cx="2215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029956" y="4080174"/>
            <a:ext cx="17685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EJEMPLO 2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2798465" y="4080174"/>
            <a:ext cx="1125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0000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3923880" y="4080174"/>
            <a:ext cx="2215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1029956" y="4281142"/>
            <a:ext cx="17685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EJEMPLO 3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2798465" y="4281142"/>
            <a:ext cx="1125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0000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3923880" y="4281142"/>
            <a:ext cx="2215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1029956" y="4528537"/>
            <a:ext cx="17685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EJEMPLO 4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2798465" y="4528537"/>
            <a:ext cx="1125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0000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923880" y="4528537"/>
            <a:ext cx="2215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1029956" y="4709949"/>
            <a:ext cx="17685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EJEMPLO 5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2798465" y="4709949"/>
            <a:ext cx="1125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0000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3923880" y="4709949"/>
            <a:ext cx="2215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1029956" y="4909528"/>
            <a:ext cx="17685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EJEMPLO 6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2798465" y="4909528"/>
            <a:ext cx="1125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0000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3923880" y="4909528"/>
            <a:ext cx="2215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2798465" y="5107590"/>
            <a:ext cx="1125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0000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3923880" y="5107590"/>
            <a:ext cx="2215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2798465" y="5325938"/>
            <a:ext cx="1125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0000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3" name="CuadroTexto 42"/>
          <p:cNvSpPr txBox="1"/>
          <p:nvPr/>
        </p:nvSpPr>
        <p:spPr>
          <a:xfrm>
            <a:off x="3923880" y="5325938"/>
            <a:ext cx="2215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4">
                    <a:lumMod val="50000"/>
                  </a:schemeClr>
                </a:solidFill>
              </a:rPr>
              <a:t>Cantidad</a:t>
            </a:r>
            <a:endParaRPr lang="es-MX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4" name="CuadroTexto 43"/>
          <p:cNvSpPr txBox="1"/>
          <p:nvPr/>
        </p:nvSpPr>
        <p:spPr>
          <a:xfrm>
            <a:off x="1542422" y="5833380"/>
            <a:ext cx="3210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1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1542422" y="6184580"/>
            <a:ext cx="3210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1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1542422" y="6490281"/>
            <a:ext cx="3210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1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7" name="CuadroTexto 46"/>
          <p:cNvSpPr txBox="1"/>
          <p:nvPr/>
        </p:nvSpPr>
        <p:spPr>
          <a:xfrm>
            <a:off x="1542422" y="6766963"/>
            <a:ext cx="3210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1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1542422" y="7410058"/>
            <a:ext cx="3210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1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9" name="CuadroTexto 48"/>
          <p:cNvSpPr txBox="1"/>
          <p:nvPr/>
        </p:nvSpPr>
        <p:spPr>
          <a:xfrm>
            <a:off x="1542422" y="7651323"/>
            <a:ext cx="3210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1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1542422" y="7892588"/>
            <a:ext cx="3210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1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1" name="CuadroTexto 50"/>
          <p:cNvSpPr txBox="1"/>
          <p:nvPr/>
        </p:nvSpPr>
        <p:spPr>
          <a:xfrm>
            <a:off x="1542422" y="8154198"/>
            <a:ext cx="32104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  <a:endParaRPr lang="es-MX" sz="11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6423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63</Words>
  <Application>Microsoft Office PowerPoint</Application>
  <PresentationFormat>Carta (216 x 279 mm)</PresentationFormat>
  <Paragraphs>49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 CAPACITACIÒN</dc:creator>
  <cp:lastModifiedBy>DISEÑO CAPACITACIÒN</cp:lastModifiedBy>
  <cp:revision>1</cp:revision>
  <dcterms:created xsi:type="dcterms:W3CDTF">2022-06-14T16:47:42Z</dcterms:created>
  <dcterms:modified xsi:type="dcterms:W3CDTF">2022-06-14T16:56:11Z</dcterms:modified>
</cp:coreProperties>
</file>