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4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50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43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2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5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57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39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54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2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EAB0-9D84-4A8F-8767-AD1A47CAA6F5}" type="datetimeFigureOut">
              <a:rPr lang="es-MX" smtClean="0"/>
              <a:t>14/06/2022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E6AF-4BBF-41F8-92C6-50B6155DA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39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14519" y="242619"/>
            <a:ext cx="168456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Coloque Logotipo </a:t>
            </a:r>
            <a:b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y/o </a:t>
            </a:r>
          </a:p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Emblema de la escuela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71148" y="1070936"/>
            <a:ext cx="1971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00 de mes de 2022</a:t>
            </a:r>
            <a:endParaRPr lang="es-MX" sz="1600" b="1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68133" y="2339436"/>
            <a:ext cx="2196935" cy="2505694"/>
            <a:chOff x="368133" y="4061358"/>
            <a:chExt cx="2196935" cy="2505694"/>
          </a:xfrm>
        </p:grpSpPr>
        <p:sp>
          <p:nvSpPr>
            <p:cNvPr id="6" name="Rectángulo 5"/>
            <p:cNvSpPr/>
            <p:nvPr/>
          </p:nvSpPr>
          <p:spPr>
            <a:xfrm>
              <a:off x="368133" y="4061358"/>
              <a:ext cx="2196935" cy="2505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05640" y="4151300"/>
              <a:ext cx="1721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PLANILLA </a:t>
              </a:r>
              <a:br>
                <a:rPr lang="es-MX" b="1" dirty="0" smtClean="0"/>
              </a:br>
              <a:r>
                <a:rPr lang="es-MX" b="1" dirty="0" smtClean="0"/>
                <a:t>EJEMPLO 1</a:t>
              </a:r>
              <a:endParaRPr lang="es-MX" b="1" dirty="0"/>
            </a:p>
          </p:txBody>
        </p:sp>
        <p:sp>
          <p:nvSpPr>
            <p:cNvPr id="9" name="Cubo 8"/>
            <p:cNvSpPr/>
            <p:nvPr/>
          </p:nvSpPr>
          <p:spPr>
            <a:xfrm>
              <a:off x="877475" y="4887573"/>
              <a:ext cx="1178249" cy="902525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5640" y="5991813"/>
              <a:ext cx="1721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LEMA</a:t>
              </a:r>
              <a:endParaRPr lang="es-MX" b="1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756799" y="2339436"/>
            <a:ext cx="2196935" cy="2505694"/>
            <a:chOff x="2756799" y="2339436"/>
            <a:chExt cx="2196935" cy="2505694"/>
          </a:xfrm>
        </p:grpSpPr>
        <p:grpSp>
          <p:nvGrpSpPr>
            <p:cNvPr id="12" name="Grupo 11"/>
            <p:cNvGrpSpPr/>
            <p:nvPr/>
          </p:nvGrpSpPr>
          <p:grpSpPr>
            <a:xfrm>
              <a:off x="2756799" y="2339436"/>
              <a:ext cx="2196935" cy="2505694"/>
              <a:chOff x="368133" y="4061358"/>
              <a:chExt cx="2196935" cy="2505694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368133" y="4061358"/>
                <a:ext cx="2196935" cy="25056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05640" y="4151300"/>
                <a:ext cx="17219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PLANILLA </a:t>
                </a:r>
                <a:br>
                  <a:rPr lang="es-MX" b="1" dirty="0" smtClean="0"/>
                </a:br>
                <a:r>
                  <a:rPr lang="es-MX" b="1" dirty="0" smtClean="0"/>
                  <a:t>EJEMPLO 2</a:t>
                </a:r>
                <a:endParaRPr lang="es-MX" b="1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605640" y="5991813"/>
                <a:ext cx="1721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LEMA</a:t>
                </a:r>
                <a:endParaRPr lang="es-MX" b="1" dirty="0"/>
              </a:p>
            </p:txBody>
          </p:sp>
        </p:grpSp>
        <p:sp>
          <p:nvSpPr>
            <p:cNvPr id="17" name="Rayo 16"/>
            <p:cNvSpPr/>
            <p:nvPr/>
          </p:nvSpPr>
          <p:spPr>
            <a:xfrm>
              <a:off x="3443844" y="3165651"/>
              <a:ext cx="688769" cy="898333"/>
            </a:xfrm>
            <a:prstGeom prst="lightningBol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71162" y="8424718"/>
            <a:ext cx="168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Nombre y firma</a:t>
            </a:r>
            <a:endParaRPr lang="es-ES" sz="1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290332" y="8424718"/>
            <a:ext cx="168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Nombre y firma</a:t>
            </a:r>
            <a:endParaRPr lang="es-ES" sz="1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17</Words>
  <Application>Microsoft Office PowerPoint</Application>
  <PresentationFormat>Carta (216 x 279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CAPACITACIÒN</dc:creator>
  <cp:lastModifiedBy>DISEÑO CAPACITACIÒN</cp:lastModifiedBy>
  <cp:revision>1</cp:revision>
  <dcterms:created xsi:type="dcterms:W3CDTF">2022-06-14T16:57:23Z</dcterms:created>
  <dcterms:modified xsi:type="dcterms:W3CDTF">2022-06-14T17:03:37Z</dcterms:modified>
</cp:coreProperties>
</file>