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30" d="100"/>
          <a:sy n="130" d="100"/>
        </p:scale>
        <p:origin x="10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25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2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61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926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8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4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186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25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64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89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15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BD0B6-D31F-449F-B94B-91A76AD7E3A4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46CE4-56F5-4216-8CB4-754BE13ECC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71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88348" y="313871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512123" y="1545949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17639" y="2445040"/>
            <a:ext cx="221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229897" y="2445040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195916" y="2445040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017639" y="2722039"/>
            <a:ext cx="221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229897" y="2722039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195916" y="2722039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017639" y="2991664"/>
            <a:ext cx="221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229897" y="2991664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195916" y="2991664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017639" y="3261289"/>
            <a:ext cx="221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229897" y="3261289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195916" y="3261289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17639" y="3523540"/>
            <a:ext cx="2212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229897" y="3523540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195916" y="3523540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229897" y="4055416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195916" y="4055416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3229897" y="4332415"/>
            <a:ext cx="966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195916" y="4332415"/>
            <a:ext cx="1976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818535" y="5182733"/>
            <a:ext cx="1489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Identificativo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2359740" y="5182733"/>
            <a:ext cx="267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818535" y="5590857"/>
            <a:ext cx="1489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Identificativo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359740" y="5590857"/>
            <a:ext cx="267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818535" y="5976860"/>
            <a:ext cx="1489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Identificativo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359740" y="5976860"/>
            <a:ext cx="267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818535" y="6384984"/>
            <a:ext cx="1489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Identificativo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359740" y="6384984"/>
            <a:ext cx="267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1961531" y="7643427"/>
            <a:ext cx="2826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1961531" y="8051551"/>
            <a:ext cx="2826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926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32</Words>
  <Application>Microsoft Office PowerPoint</Application>
  <PresentationFormat>Carta (216 x 279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2022-06-14T17:32:11Z</dcterms:created>
  <dcterms:modified xsi:type="dcterms:W3CDTF">2022-06-14T17:44:03Z</dcterms:modified>
</cp:coreProperties>
</file>