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3" autoAdjust="0"/>
    <p:restoredTop sz="94660"/>
  </p:normalViewPr>
  <p:slideViewPr>
    <p:cSldViewPr snapToGrid="0">
      <p:cViewPr>
        <p:scale>
          <a:sx n="130" d="100"/>
          <a:sy n="130" d="100"/>
        </p:scale>
        <p:origin x="10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D0B6-D31F-449F-B94B-91A76AD7E3A4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6CE4-56F5-4216-8CB4-754BE13ECC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0255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D0B6-D31F-449F-B94B-91A76AD7E3A4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6CE4-56F5-4216-8CB4-754BE13ECC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62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D0B6-D31F-449F-B94B-91A76AD7E3A4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6CE4-56F5-4216-8CB4-754BE13ECC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461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D0B6-D31F-449F-B94B-91A76AD7E3A4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6CE4-56F5-4216-8CB4-754BE13ECC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9264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D0B6-D31F-449F-B94B-91A76AD7E3A4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6CE4-56F5-4216-8CB4-754BE13ECC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882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D0B6-D31F-449F-B94B-91A76AD7E3A4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6CE4-56F5-4216-8CB4-754BE13ECC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4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D0B6-D31F-449F-B94B-91A76AD7E3A4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6CE4-56F5-4216-8CB4-754BE13ECC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186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D0B6-D31F-449F-B94B-91A76AD7E3A4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6CE4-56F5-4216-8CB4-754BE13ECC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0250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D0B6-D31F-449F-B94B-91A76AD7E3A4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6CE4-56F5-4216-8CB4-754BE13ECC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64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D0B6-D31F-449F-B94B-91A76AD7E3A4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6CE4-56F5-4216-8CB4-754BE13ECC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4896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D0B6-D31F-449F-B94B-91A76AD7E3A4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6CE4-56F5-4216-8CB4-754BE13ECC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6155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BD0B6-D31F-449F-B94B-91A76AD7E3A4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46CE4-56F5-4216-8CB4-754BE13ECC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871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788348" y="313871"/>
            <a:ext cx="168456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Coloque Logotipo </a:t>
            </a:r>
            <a:b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y/o </a:t>
            </a:r>
          </a:p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Emblema de la escuela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5512123" y="1545949"/>
            <a:ext cx="476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017639" y="2445040"/>
            <a:ext cx="2212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229897" y="2445040"/>
            <a:ext cx="966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195916" y="2445040"/>
            <a:ext cx="1976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017639" y="2722039"/>
            <a:ext cx="2212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229897" y="2722039"/>
            <a:ext cx="966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195916" y="2722039"/>
            <a:ext cx="1976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017639" y="2991664"/>
            <a:ext cx="2212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229897" y="2991664"/>
            <a:ext cx="966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4195916" y="2991664"/>
            <a:ext cx="1976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1017639" y="3261289"/>
            <a:ext cx="2212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3229897" y="3261289"/>
            <a:ext cx="966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195916" y="3261289"/>
            <a:ext cx="1976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1017639" y="3523540"/>
            <a:ext cx="2212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3229897" y="3523540"/>
            <a:ext cx="966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4195916" y="3523540"/>
            <a:ext cx="1976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3229897" y="4055416"/>
            <a:ext cx="966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4195916" y="4055416"/>
            <a:ext cx="1976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3229897" y="4332415"/>
            <a:ext cx="966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4195916" y="4332415"/>
            <a:ext cx="1976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818535" y="5182733"/>
            <a:ext cx="1489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Identificativo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2359740" y="5182733"/>
            <a:ext cx="2676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818535" y="5590857"/>
            <a:ext cx="1489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Identificativo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2359740" y="5590857"/>
            <a:ext cx="2676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818535" y="5976860"/>
            <a:ext cx="1489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Identificativo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2359740" y="5976860"/>
            <a:ext cx="2676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818535" y="6384984"/>
            <a:ext cx="1489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Identificativo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2359740" y="6384984"/>
            <a:ext cx="2676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1961531" y="7643427"/>
            <a:ext cx="28268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1961531" y="8051551"/>
            <a:ext cx="28268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9266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32</Words>
  <Application>Microsoft Office PowerPoint</Application>
  <PresentationFormat>Carta (216 x 279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 CAPACITACIÒN</dc:creator>
  <cp:lastModifiedBy>DISEÑO CAPACITACIÒN</cp:lastModifiedBy>
  <cp:revision>2</cp:revision>
  <dcterms:created xsi:type="dcterms:W3CDTF">2022-06-14T17:32:11Z</dcterms:created>
  <dcterms:modified xsi:type="dcterms:W3CDTF">2022-06-14T17:44:03Z</dcterms:modified>
</cp:coreProperties>
</file>