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84" d="100"/>
          <a:sy n="184" d="100"/>
        </p:scale>
        <p:origin x="-288" y="-59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125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37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67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49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58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72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49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59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19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70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66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02C64-8BCC-45FE-906F-288088F89639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243AB-FD12-4C56-B725-2985653730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56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29002" y="2473106"/>
            <a:ext cx="1923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76009" y="2473106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99213" y="2473106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26561" y="2668121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115611" y="2668120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426562" y="2831034"/>
            <a:ext cx="4956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de la institución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466919" y="2652070"/>
            <a:ext cx="2916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el medio proporcionado 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254570" y="3294705"/>
            <a:ext cx="3128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002146" y="3481377"/>
            <a:ext cx="4381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789798" y="3658332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789798" y="3835287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9798" y="4012242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789798" y="4189197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623843" y="4711712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23843" y="4988711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23843" y="5270887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23843" y="5545306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623843" y="5802633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623843" y="6077196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23843" y="6354195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623843" y="6616803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623843" y="6888665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623843" y="7165664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623843" y="7437526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23843" y="7726480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623843" y="7986387"/>
            <a:ext cx="5759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1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88763" y="1811968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153540" y="1811968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922662" y="1811968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96411" y="2316169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96411" y="2484097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153540" y="2316169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153540" y="2484097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648912" y="3466863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007693" y="3450575"/>
            <a:ext cx="376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03305" y="3650660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875559" y="420657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875559" y="432968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875559" y="445466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875559" y="458766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875559" y="471077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875559" y="483388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387436" y="420657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387436" y="4336495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387436" y="4452737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3387436" y="458766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387436" y="4717735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387436" y="483599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387436" y="4962716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387436" y="5087934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875559" y="6508159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875559" y="6631269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875559" y="6756247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875559" y="6889249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1875559" y="7012359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1875559" y="7135469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387436" y="6508159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3387436" y="663808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3387436" y="6754324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387436" y="6889247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3387436" y="701932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3387436" y="7137577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387436" y="7264303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87436" y="7389521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4726837" y="5809713"/>
            <a:ext cx="615297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5966124" y="5799322"/>
            <a:ext cx="376015" cy="2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803305" y="5959083"/>
            <a:ext cx="61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97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937904" y="120360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937904" y="132671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937904" y="1451688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937904" y="158469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937904" y="170780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37904" y="183091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449781" y="1203600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449781" y="1333523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449781" y="1449765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449781" y="1584688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449781" y="1714763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449781" y="1833018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449781" y="1959744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449781" y="2084962"/>
            <a:ext cx="1511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690995" y="3163604"/>
            <a:ext cx="5605896" cy="168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90995" y="3518218"/>
            <a:ext cx="5605896" cy="168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235415" y="4489339"/>
            <a:ext cx="30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922319" y="4676011"/>
            <a:ext cx="438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2429355" y="4852966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2429355" y="5029921"/>
            <a:ext cx="3874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2429355" y="5206876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2429355" y="5383831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2225674" y="6025212"/>
            <a:ext cx="5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482432" y="6025212"/>
            <a:ext cx="5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4435835" y="6025212"/>
            <a:ext cx="1174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31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111</Words>
  <Application>Microsoft Office PowerPoint</Application>
  <PresentationFormat>Carta (216 x 279 mm)</PresentationFormat>
  <Paragraphs>94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2022-06-14T17:45:50Z</dcterms:created>
  <dcterms:modified xsi:type="dcterms:W3CDTF">2022-06-14T17:57:24Z</dcterms:modified>
</cp:coreProperties>
</file>