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>
        <p:scale>
          <a:sx n="130" d="100"/>
          <a:sy n="130" d="100"/>
        </p:scale>
        <p:origin x="1812" y="-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4EA3-46E2-4421-BB76-8535CA1D4C2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0DFD-F4F1-4FAB-AA9F-F24FCC4CB0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5698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4EA3-46E2-4421-BB76-8535CA1D4C2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0DFD-F4F1-4FAB-AA9F-F24FCC4CB0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739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4EA3-46E2-4421-BB76-8535CA1D4C2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0DFD-F4F1-4FAB-AA9F-F24FCC4CB0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5911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4EA3-46E2-4421-BB76-8535CA1D4C2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0DFD-F4F1-4FAB-AA9F-F24FCC4CB0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915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4EA3-46E2-4421-BB76-8535CA1D4C2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0DFD-F4F1-4FAB-AA9F-F24FCC4CB0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482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4EA3-46E2-4421-BB76-8535CA1D4C2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0DFD-F4F1-4FAB-AA9F-F24FCC4CB0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4530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4EA3-46E2-4421-BB76-8535CA1D4C2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0DFD-F4F1-4FAB-AA9F-F24FCC4CB0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697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4EA3-46E2-4421-BB76-8535CA1D4C2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0DFD-F4F1-4FAB-AA9F-F24FCC4CB0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6648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4EA3-46E2-4421-BB76-8535CA1D4C2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0DFD-F4F1-4FAB-AA9F-F24FCC4CB0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332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4EA3-46E2-4421-BB76-8535CA1D4C2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0DFD-F4F1-4FAB-AA9F-F24FCC4CB0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9625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4EA3-46E2-4421-BB76-8535CA1D4C2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0DFD-F4F1-4FAB-AA9F-F24FCC4CB0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922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74EA3-46E2-4421-BB76-8535CA1D4C2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B0DFD-F4F1-4FAB-AA9F-F24FCC4CB0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908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09725" y="1506751"/>
            <a:ext cx="44100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Inserte datos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954602" y="420749"/>
            <a:ext cx="168456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Coloque Logotipo </a:t>
            </a:r>
            <a:b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y/o </a:t>
            </a:r>
          </a:p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Emblema de la escuela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023420" y="1783750"/>
            <a:ext cx="818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893574" y="1783750"/>
            <a:ext cx="2126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023420" y="1994383"/>
            <a:ext cx="818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893574" y="1994383"/>
            <a:ext cx="2126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023420" y="2199248"/>
            <a:ext cx="818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893574" y="2199248"/>
            <a:ext cx="2126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023420" y="2409881"/>
            <a:ext cx="818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3893574" y="2409881"/>
            <a:ext cx="2126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023420" y="2636868"/>
            <a:ext cx="818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893574" y="2636868"/>
            <a:ext cx="2126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023420" y="2891745"/>
            <a:ext cx="818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3893574" y="2891745"/>
            <a:ext cx="2126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3023420" y="3176118"/>
            <a:ext cx="818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3893574" y="3176118"/>
            <a:ext cx="2126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980768" y="4250321"/>
            <a:ext cx="1769806" cy="208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2750574" y="4259610"/>
            <a:ext cx="840658" cy="2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3591232" y="4259610"/>
            <a:ext cx="2492478" cy="2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80768" y="4497824"/>
            <a:ext cx="1769806" cy="208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2750574" y="4507113"/>
            <a:ext cx="840658" cy="2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3591232" y="4507113"/>
            <a:ext cx="2492478" cy="2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980768" y="4743993"/>
            <a:ext cx="1769806" cy="208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2750574" y="4753282"/>
            <a:ext cx="840658" cy="2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3591232" y="4753282"/>
            <a:ext cx="2492478" cy="2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980768" y="4959655"/>
            <a:ext cx="1769806" cy="208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2750574" y="4968944"/>
            <a:ext cx="840658" cy="2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3591232" y="4968944"/>
            <a:ext cx="2492478" cy="2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980768" y="5203979"/>
            <a:ext cx="1769806" cy="208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2750574" y="5213268"/>
            <a:ext cx="840658" cy="2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3591232" y="5213268"/>
            <a:ext cx="2492478" cy="2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980768" y="5460663"/>
            <a:ext cx="1769806" cy="208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2750574" y="5469952"/>
            <a:ext cx="840658" cy="2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3591232" y="5469952"/>
            <a:ext cx="2492478" cy="2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2750574" y="5717347"/>
            <a:ext cx="840658" cy="2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3591232" y="5717347"/>
            <a:ext cx="2492478" cy="2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2750574" y="5946272"/>
            <a:ext cx="840658" cy="2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591232" y="5946272"/>
            <a:ext cx="2492478" cy="2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3" name="CuadroTexto 42"/>
          <p:cNvSpPr txBox="1"/>
          <p:nvPr/>
        </p:nvSpPr>
        <p:spPr>
          <a:xfrm>
            <a:off x="1968910" y="6523401"/>
            <a:ext cx="2750574" cy="189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4" name="CuadroTexto 43"/>
          <p:cNvSpPr txBox="1"/>
          <p:nvPr/>
        </p:nvSpPr>
        <p:spPr>
          <a:xfrm>
            <a:off x="1968910" y="6840626"/>
            <a:ext cx="2750574" cy="189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1968910" y="7116160"/>
            <a:ext cx="2750574" cy="189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1976287" y="7413026"/>
            <a:ext cx="2750574" cy="189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7" name="CuadroTexto 46"/>
          <p:cNvSpPr txBox="1"/>
          <p:nvPr/>
        </p:nvSpPr>
        <p:spPr>
          <a:xfrm>
            <a:off x="1976287" y="7709892"/>
            <a:ext cx="2750574" cy="189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1976287" y="8005785"/>
            <a:ext cx="2750574" cy="189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9506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46</Words>
  <Application>Microsoft Office PowerPoint</Application>
  <PresentationFormat>Carta (216 x 279 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 CAPACITACIÒN</dc:creator>
  <cp:lastModifiedBy>DISEÑO CAPACITACIÒN</cp:lastModifiedBy>
  <cp:revision>2</cp:revision>
  <dcterms:created xsi:type="dcterms:W3CDTF">2022-06-14T17:59:55Z</dcterms:created>
  <dcterms:modified xsi:type="dcterms:W3CDTF">2022-06-14T18:12:24Z</dcterms:modified>
</cp:coreProperties>
</file>