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220" d="100"/>
          <a:sy n="220" d="100"/>
        </p:scale>
        <p:origin x="-45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40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15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17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909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1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33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58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8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40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10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881F-005D-4678-AF3C-9AD18C035C8E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B391-8499-43DE-9993-D1BC296DDD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07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29002" y="2473106"/>
            <a:ext cx="1923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76009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99213" y="2473106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26561" y="2668121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115611" y="2668120"/>
            <a:ext cx="54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26562" y="2831034"/>
            <a:ext cx="4956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de la institución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466919" y="2652070"/>
            <a:ext cx="2916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el medio proporcionado 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254570" y="3294705"/>
            <a:ext cx="3128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002146" y="3481377"/>
            <a:ext cx="4381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789798" y="365833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89798" y="383528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9798" y="4012242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789798" y="4189197"/>
            <a:ext cx="459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444178" y="5606300"/>
            <a:ext cx="355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972883" y="5606300"/>
            <a:ext cx="983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5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420323" y="917291"/>
            <a:ext cx="355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63890" y="3556483"/>
            <a:ext cx="485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761607" y="3556483"/>
            <a:ext cx="1057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54382" y="4228198"/>
            <a:ext cx="4632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E-mail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57083" y="6481696"/>
            <a:ext cx="5204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Ubicación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57083" y="6659376"/>
            <a:ext cx="5204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Ubicación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028147" y="7729788"/>
            <a:ext cx="70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842875" y="7729788"/>
            <a:ext cx="70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759439" y="7729788"/>
            <a:ext cx="1471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028147" y="7898800"/>
            <a:ext cx="70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842875" y="7898800"/>
            <a:ext cx="706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59439" y="7898800"/>
            <a:ext cx="14712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646787" y="8057526"/>
            <a:ext cx="1087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903545" y="8049033"/>
            <a:ext cx="1096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194993" y="8219316"/>
            <a:ext cx="558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903545" y="8218045"/>
            <a:ext cx="1096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7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215568" y="1127881"/>
            <a:ext cx="306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02472" y="1314553"/>
            <a:ext cx="438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409508" y="1491508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409508" y="1668463"/>
            <a:ext cx="3874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09508" y="1845418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409508" y="2022373"/>
            <a:ext cx="38742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y firma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205827" y="2663754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462585" y="2663754"/>
            <a:ext cx="541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415988" y="2663754"/>
            <a:ext cx="1174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2682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59</Words>
  <Application>Microsoft Office PowerPoint</Application>
  <PresentationFormat>Carta (216 x 279 mm)</PresentationFormat>
  <Paragraphs>42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4</cp:revision>
  <dcterms:created xsi:type="dcterms:W3CDTF">2022-06-13T18:10:34Z</dcterms:created>
  <dcterms:modified xsi:type="dcterms:W3CDTF">2022-06-13T19:28:25Z</dcterms:modified>
</cp:coreProperties>
</file>