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3449638"/>
  <p:notesSz cx="9144000" cy="6858000"/>
  <p:defaultTextStyle>
    <a:defPPr>
      <a:defRPr lang="es-MX"/>
    </a:defPPr>
    <a:lvl1pPr marL="0" algn="l" defTabSz="604418" rtl="0" eaLnBrk="1" latinLnBrk="0" hangingPunct="1">
      <a:defRPr sz="1190" kern="1200">
        <a:solidFill>
          <a:schemeClr val="tx1"/>
        </a:solidFill>
        <a:latin typeface="+mn-lt"/>
        <a:ea typeface="+mn-ea"/>
        <a:cs typeface="+mn-cs"/>
      </a:defRPr>
    </a:lvl1pPr>
    <a:lvl2pPr marL="302209" algn="l" defTabSz="604418" rtl="0" eaLnBrk="1" latinLnBrk="0" hangingPunct="1">
      <a:defRPr sz="1190" kern="1200">
        <a:solidFill>
          <a:schemeClr val="tx1"/>
        </a:solidFill>
        <a:latin typeface="+mn-lt"/>
        <a:ea typeface="+mn-ea"/>
        <a:cs typeface="+mn-cs"/>
      </a:defRPr>
    </a:lvl2pPr>
    <a:lvl3pPr marL="604418" algn="l" defTabSz="604418" rtl="0" eaLnBrk="1" latinLnBrk="0" hangingPunct="1">
      <a:defRPr sz="1190" kern="1200">
        <a:solidFill>
          <a:schemeClr val="tx1"/>
        </a:solidFill>
        <a:latin typeface="+mn-lt"/>
        <a:ea typeface="+mn-ea"/>
        <a:cs typeface="+mn-cs"/>
      </a:defRPr>
    </a:lvl3pPr>
    <a:lvl4pPr marL="906628" algn="l" defTabSz="604418" rtl="0" eaLnBrk="1" latinLnBrk="0" hangingPunct="1">
      <a:defRPr sz="1190" kern="1200">
        <a:solidFill>
          <a:schemeClr val="tx1"/>
        </a:solidFill>
        <a:latin typeface="+mn-lt"/>
        <a:ea typeface="+mn-ea"/>
        <a:cs typeface="+mn-cs"/>
      </a:defRPr>
    </a:lvl4pPr>
    <a:lvl5pPr marL="1208837" algn="l" defTabSz="604418" rtl="0" eaLnBrk="1" latinLnBrk="0" hangingPunct="1">
      <a:defRPr sz="1190" kern="1200">
        <a:solidFill>
          <a:schemeClr val="tx1"/>
        </a:solidFill>
        <a:latin typeface="+mn-lt"/>
        <a:ea typeface="+mn-ea"/>
        <a:cs typeface="+mn-cs"/>
      </a:defRPr>
    </a:lvl5pPr>
    <a:lvl6pPr marL="1511046" algn="l" defTabSz="604418" rtl="0" eaLnBrk="1" latinLnBrk="0" hangingPunct="1">
      <a:defRPr sz="1190" kern="1200">
        <a:solidFill>
          <a:schemeClr val="tx1"/>
        </a:solidFill>
        <a:latin typeface="+mn-lt"/>
        <a:ea typeface="+mn-ea"/>
        <a:cs typeface="+mn-cs"/>
      </a:defRPr>
    </a:lvl6pPr>
    <a:lvl7pPr marL="1813255" algn="l" defTabSz="604418" rtl="0" eaLnBrk="1" latinLnBrk="0" hangingPunct="1">
      <a:defRPr sz="1190" kern="1200">
        <a:solidFill>
          <a:schemeClr val="tx1"/>
        </a:solidFill>
        <a:latin typeface="+mn-lt"/>
        <a:ea typeface="+mn-ea"/>
        <a:cs typeface="+mn-cs"/>
      </a:defRPr>
    </a:lvl7pPr>
    <a:lvl8pPr marL="2115464" algn="l" defTabSz="604418" rtl="0" eaLnBrk="1" latinLnBrk="0" hangingPunct="1">
      <a:defRPr sz="1190" kern="1200">
        <a:solidFill>
          <a:schemeClr val="tx1"/>
        </a:solidFill>
        <a:latin typeface="+mn-lt"/>
        <a:ea typeface="+mn-ea"/>
        <a:cs typeface="+mn-cs"/>
      </a:defRPr>
    </a:lvl8pPr>
    <a:lvl9pPr marL="2417674" algn="l" defTabSz="604418" rtl="0" eaLnBrk="1" latinLnBrk="0" hangingPunct="1">
      <a:defRPr sz="119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32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64559"/>
            <a:ext cx="6858000" cy="1200985"/>
          </a:xfrm>
        </p:spPr>
        <p:txBody>
          <a:bodyPr anchor="b"/>
          <a:lstStyle>
            <a:lvl1pPr algn="ctr">
              <a:defRPr sz="301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811859"/>
            <a:ext cx="6858000" cy="832864"/>
          </a:xfrm>
        </p:spPr>
        <p:txBody>
          <a:bodyPr/>
          <a:lstStyle>
            <a:lvl1pPr marL="0" indent="0" algn="ctr">
              <a:buNone/>
              <a:defRPr sz="1207"/>
            </a:lvl1pPr>
            <a:lvl2pPr marL="229972" indent="0" algn="ctr">
              <a:buNone/>
              <a:defRPr sz="1006"/>
            </a:lvl2pPr>
            <a:lvl3pPr marL="459943" indent="0" algn="ctr">
              <a:buNone/>
              <a:defRPr sz="905"/>
            </a:lvl3pPr>
            <a:lvl4pPr marL="689915" indent="0" algn="ctr">
              <a:buNone/>
              <a:defRPr sz="805"/>
            </a:lvl4pPr>
            <a:lvl5pPr marL="919886" indent="0" algn="ctr">
              <a:buNone/>
              <a:defRPr sz="805"/>
            </a:lvl5pPr>
            <a:lvl6pPr marL="1149858" indent="0" algn="ctr">
              <a:buNone/>
              <a:defRPr sz="805"/>
            </a:lvl6pPr>
            <a:lvl7pPr marL="1379830" indent="0" algn="ctr">
              <a:buNone/>
              <a:defRPr sz="805"/>
            </a:lvl7pPr>
            <a:lvl8pPr marL="1609801" indent="0" algn="ctr">
              <a:buNone/>
              <a:defRPr sz="805"/>
            </a:lvl8pPr>
            <a:lvl9pPr marL="1839773" indent="0" algn="ctr">
              <a:buNone/>
              <a:defRPr sz="805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2C8D-46FB-4F49-AB03-CFA6EE50F6D1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5B5-33FD-4E32-AF20-0E8051F466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64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2C8D-46FB-4F49-AB03-CFA6EE50F6D1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5B5-33FD-4E32-AF20-0E8051F466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35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83661"/>
            <a:ext cx="1971675" cy="292340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3661"/>
            <a:ext cx="5800725" cy="292340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2C8D-46FB-4F49-AB03-CFA6EE50F6D1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5B5-33FD-4E32-AF20-0E8051F466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779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2C8D-46FB-4F49-AB03-CFA6EE50F6D1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5B5-33FD-4E32-AF20-0E8051F466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70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860015"/>
            <a:ext cx="7886700" cy="1434953"/>
          </a:xfrm>
        </p:spPr>
        <p:txBody>
          <a:bodyPr anchor="b"/>
          <a:lstStyle>
            <a:lvl1pPr>
              <a:defRPr sz="301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308543"/>
            <a:ext cx="7886700" cy="754608"/>
          </a:xfrm>
        </p:spPr>
        <p:txBody>
          <a:bodyPr/>
          <a:lstStyle>
            <a:lvl1pPr marL="0" indent="0">
              <a:buNone/>
              <a:defRPr sz="1207">
                <a:solidFill>
                  <a:schemeClr val="tx1">
                    <a:tint val="75000"/>
                  </a:schemeClr>
                </a:solidFill>
              </a:defRPr>
            </a:lvl1pPr>
            <a:lvl2pPr marL="229972" indent="0">
              <a:buNone/>
              <a:defRPr sz="1006">
                <a:solidFill>
                  <a:schemeClr val="tx1">
                    <a:tint val="75000"/>
                  </a:schemeClr>
                </a:solidFill>
              </a:defRPr>
            </a:lvl2pPr>
            <a:lvl3pPr marL="459943" indent="0">
              <a:buNone/>
              <a:defRPr sz="905">
                <a:solidFill>
                  <a:schemeClr val="tx1">
                    <a:tint val="75000"/>
                  </a:schemeClr>
                </a:solidFill>
              </a:defRPr>
            </a:lvl3pPr>
            <a:lvl4pPr marL="689915" indent="0">
              <a:buNone/>
              <a:defRPr sz="805">
                <a:solidFill>
                  <a:schemeClr val="tx1">
                    <a:tint val="75000"/>
                  </a:schemeClr>
                </a:solidFill>
              </a:defRPr>
            </a:lvl4pPr>
            <a:lvl5pPr marL="919886" indent="0">
              <a:buNone/>
              <a:defRPr sz="805">
                <a:solidFill>
                  <a:schemeClr val="tx1">
                    <a:tint val="75000"/>
                  </a:schemeClr>
                </a:solidFill>
              </a:defRPr>
            </a:lvl5pPr>
            <a:lvl6pPr marL="1149858" indent="0">
              <a:buNone/>
              <a:defRPr sz="805">
                <a:solidFill>
                  <a:schemeClr val="tx1">
                    <a:tint val="75000"/>
                  </a:schemeClr>
                </a:solidFill>
              </a:defRPr>
            </a:lvl6pPr>
            <a:lvl7pPr marL="1379830" indent="0">
              <a:buNone/>
              <a:defRPr sz="805">
                <a:solidFill>
                  <a:schemeClr val="tx1">
                    <a:tint val="75000"/>
                  </a:schemeClr>
                </a:solidFill>
              </a:defRPr>
            </a:lvl7pPr>
            <a:lvl8pPr marL="1609801" indent="0">
              <a:buNone/>
              <a:defRPr sz="805">
                <a:solidFill>
                  <a:schemeClr val="tx1">
                    <a:tint val="75000"/>
                  </a:schemeClr>
                </a:solidFill>
              </a:defRPr>
            </a:lvl8pPr>
            <a:lvl9pPr marL="1839773" indent="0">
              <a:buNone/>
              <a:defRPr sz="8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2C8D-46FB-4F49-AB03-CFA6EE50F6D1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5B5-33FD-4E32-AF20-0E8051F466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762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18306"/>
            <a:ext cx="3886200" cy="218876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18306"/>
            <a:ext cx="3886200" cy="218876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2C8D-46FB-4F49-AB03-CFA6EE50F6D1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5B5-33FD-4E32-AF20-0E8051F466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65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83661"/>
            <a:ext cx="7886700" cy="6667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845641"/>
            <a:ext cx="3868340" cy="414435"/>
          </a:xfrm>
        </p:spPr>
        <p:txBody>
          <a:bodyPr anchor="b"/>
          <a:lstStyle>
            <a:lvl1pPr marL="0" indent="0">
              <a:buNone/>
              <a:defRPr sz="1207" b="1"/>
            </a:lvl1pPr>
            <a:lvl2pPr marL="229972" indent="0">
              <a:buNone/>
              <a:defRPr sz="1006" b="1"/>
            </a:lvl2pPr>
            <a:lvl3pPr marL="459943" indent="0">
              <a:buNone/>
              <a:defRPr sz="905" b="1"/>
            </a:lvl3pPr>
            <a:lvl4pPr marL="689915" indent="0">
              <a:buNone/>
              <a:defRPr sz="805" b="1"/>
            </a:lvl4pPr>
            <a:lvl5pPr marL="919886" indent="0">
              <a:buNone/>
              <a:defRPr sz="805" b="1"/>
            </a:lvl5pPr>
            <a:lvl6pPr marL="1149858" indent="0">
              <a:buNone/>
              <a:defRPr sz="805" b="1"/>
            </a:lvl6pPr>
            <a:lvl7pPr marL="1379830" indent="0">
              <a:buNone/>
              <a:defRPr sz="805" b="1"/>
            </a:lvl7pPr>
            <a:lvl8pPr marL="1609801" indent="0">
              <a:buNone/>
              <a:defRPr sz="805" b="1"/>
            </a:lvl8pPr>
            <a:lvl9pPr marL="1839773" indent="0">
              <a:buNone/>
              <a:defRPr sz="805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260076"/>
            <a:ext cx="3868340" cy="18533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845641"/>
            <a:ext cx="3887391" cy="414435"/>
          </a:xfrm>
        </p:spPr>
        <p:txBody>
          <a:bodyPr anchor="b"/>
          <a:lstStyle>
            <a:lvl1pPr marL="0" indent="0">
              <a:buNone/>
              <a:defRPr sz="1207" b="1"/>
            </a:lvl1pPr>
            <a:lvl2pPr marL="229972" indent="0">
              <a:buNone/>
              <a:defRPr sz="1006" b="1"/>
            </a:lvl2pPr>
            <a:lvl3pPr marL="459943" indent="0">
              <a:buNone/>
              <a:defRPr sz="905" b="1"/>
            </a:lvl3pPr>
            <a:lvl4pPr marL="689915" indent="0">
              <a:buNone/>
              <a:defRPr sz="805" b="1"/>
            </a:lvl4pPr>
            <a:lvl5pPr marL="919886" indent="0">
              <a:buNone/>
              <a:defRPr sz="805" b="1"/>
            </a:lvl5pPr>
            <a:lvl6pPr marL="1149858" indent="0">
              <a:buNone/>
              <a:defRPr sz="805" b="1"/>
            </a:lvl6pPr>
            <a:lvl7pPr marL="1379830" indent="0">
              <a:buNone/>
              <a:defRPr sz="805" b="1"/>
            </a:lvl7pPr>
            <a:lvl8pPr marL="1609801" indent="0">
              <a:buNone/>
              <a:defRPr sz="805" b="1"/>
            </a:lvl8pPr>
            <a:lvl9pPr marL="1839773" indent="0">
              <a:buNone/>
              <a:defRPr sz="805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260076"/>
            <a:ext cx="3887391" cy="18533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2C8D-46FB-4F49-AB03-CFA6EE50F6D1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5B5-33FD-4E32-AF20-0E8051F466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857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2C8D-46FB-4F49-AB03-CFA6EE50F6D1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5B5-33FD-4E32-AF20-0E8051F466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2C8D-46FB-4F49-AB03-CFA6EE50F6D1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5B5-33FD-4E32-AF20-0E8051F466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2015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29976"/>
            <a:ext cx="2949178" cy="804916"/>
          </a:xfrm>
        </p:spPr>
        <p:txBody>
          <a:bodyPr anchor="b"/>
          <a:lstStyle>
            <a:lvl1pPr>
              <a:defRPr sz="16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496684"/>
            <a:ext cx="4629150" cy="2451479"/>
          </a:xfrm>
        </p:spPr>
        <p:txBody>
          <a:bodyPr/>
          <a:lstStyle>
            <a:lvl1pPr>
              <a:defRPr sz="1610"/>
            </a:lvl1pPr>
            <a:lvl2pPr>
              <a:defRPr sz="1408"/>
            </a:lvl2pPr>
            <a:lvl3pPr>
              <a:defRPr sz="1207"/>
            </a:lvl3pPr>
            <a:lvl4pPr>
              <a:defRPr sz="1006"/>
            </a:lvl4pPr>
            <a:lvl5pPr>
              <a:defRPr sz="1006"/>
            </a:lvl5pPr>
            <a:lvl6pPr>
              <a:defRPr sz="1006"/>
            </a:lvl6pPr>
            <a:lvl7pPr>
              <a:defRPr sz="1006"/>
            </a:lvl7pPr>
            <a:lvl8pPr>
              <a:defRPr sz="1006"/>
            </a:lvl8pPr>
            <a:lvl9pPr>
              <a:defRPr sz="1006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034892"/>
            <a:ext cx="2949178" cy="1917264"/>
          </a:xfrm>
        </p:spPr>
        <p:txBody>
          <a:bodyPr/>
          <a:lstStyle>
            <a:lvl1pPr marL="0" indent="0">
              <a:buNone/>
              <a:defRPr sz="805"/>
            </a:lvl1pPr>
            <a:lvl2pPr marL="229972" indent="0">
              <a:buNone/>
              <a:defRPr sz="704"/>
            </a:lvl2pPr>
            <a:lvl3pPr marL="459943" indent="0">
              <a:buNone/>
              <a:defRPr sz="604"/>
            </a:lvl3pPr>
            <a:lvl4pPr marL="689915" indent="0">
              <a:buNone/>
              <a:defRPr sz="503"/>
            </a:lvl4pPr>
            <a:lvl5pPr marL="919886" indent="0">
              <a:buNone/>
              <a:defRPr sz="503"/>
            </a:lvl5pPr>
            <a:lvl6pPr marL="1149858" indent="0">
              <a:buNone/>
              <a:defRPr sz="503"/>
            </a:lvl6pPr>
            <a:lvl7pPr marL="1379830" indent="0">
              <a:buNone/>
              <a:defRPr sz="503"/>
            </a:lvl7pPr>
            <a:lvl8pPr marL="1609801" indent="0">
              <a:buNone/>
              <a:defRPr sz="503"/>
            </a:lvl8pPr>
            <a:lvl9pPr marL="1839773" indent="0">
              <a:buNone/>
              <a:defRPr sz="50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2C8D-46FB-4F49-AB03-CFA6EE50F6D1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5B5-33FD-4E32-AF20-0E8051F466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3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29976"/>
            <a:ext cx="2949178" cy="804916"/>
          </a:xfrm>
        </p:spPr>
        <p:txBody>
          <a:bodyPr anchor="b"/>
          <a:lstStyle>
            <a:lvl1pPr>
              <a:defRPr sz="16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496684"/>
            <a:ext cx="4629150" cy="2451479"/>
          </a:xfrm>
        </p:spPr>
        <p:txBody>
          <a:bodyPr anchor="t"/>
          <a:lstStyle>
            <a:lvl1pPr marL="0" indent="0">
              <a:buNone/>
              <a:defRPr sz="1610"/>
            </a:lvl1pPr>
            <a:lvl2pPr marL="229972" indent="0">
              <a:buNone/>
              <a:defRPr sz="1408"/>
            </a:lvl2pPr>
            <a:lvl3pPr marL="459943" indent="0">
              <a:buNone/>
              <a:defRPr sz="1207"/>
            </a:lvl3pPr>
            <a:lvl4pPr marL="689915" indent="0">
              <a:buNone/>
              <a:defRPr sz="1006"/>
            </a:lvl4pPr>
            <a:lvl5pPr marL="919886" indent="0">
              <a:buNone/>
              <a:defRPr sz="1006"/>
            </a:lvl5pPr>
            <a:lvl6pPr marL="1149858" indent="0">
              <a:buNone/>
              <a:defRPr sz="1006"/>
            </a:lvl6pPr>
            <a:lvl7pPr marL="1379830" indent="0">
              <a:buNone/>
              <a:defRPr sz="1006"/>
            </a:lvl7pPr>
            <a:lvl8pPr marL="1609801" indent="0">
              <a:buNone/>
              <a:defRPr sz="1006"/>
            </a:lvl8pPr>
            <a:lvl9pPr marL="1839773" indent="0">
              <a:buNone/>
              <a:defRPr sz="1006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034892"/>
            <a:ext cx="2949178" cy="1917264"/>
          </a:xfrm>
        </p:spPr>
        <p:txBody>
          <a:bodyPr/>
          <a:lstStyle>
            <a:lvl1pPr marL="0" indent="0">
              <a:buNone/>
              <a:defRPr sz="805"/>
            </a:lvl1pPr>
            <a:lvl2pPr marL="229972" indent="0">
              <a:buNone/>
              <a:defRPr sz="704"/>
            </a:lvl2pPr>
            <a:lvl3pPr marL="459943" indent="0">
              <a:buNone/>
              <a:defRPr sz="604"/>
            </a:lvl3pPr>
            <a:lvl4pPr marL="689915" indent="0">
              <a:buNone/>
              <a:defRPr sz="503"/>
            </a:lvl4pPr>
            <a:lvl5pPr marL="919886" indent="0">
              <a:buNone/>
              <a:defRPr sz="503"/>
            </a:lvl5pPr>
            <a:lvl6pPr marL="1149858" indent="0">
              <a:buNone/>
              <a:defRPr sz="503"/>
            </a:lvl6pPr>
            <a:lvl7pPr marL="1379830" indent="0">
              <a:buNone/>
              <a:defRPr sz="503"/>
            </a:lvl7pPr>
            <a:lvl8pPr marL="1609801" indent="0">
              <a:buNone/>
              <a:defRPr sz="503"/>
            </a:lvl8pPr>
            <a:lvl9pPr marL="1839773" indent="0">
              <a:buNone/>
              <a:defRPr sz="50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2C8D-46FB-4F49-AB03-CFA6EE50F6D1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725B5-33FD-4E32-AF20-0E8051F466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167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83661"/>
            <a:ext cx="7886700" cy="666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918306"/>
            <a:ext cx="7886700" cy="2188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3197304"/>
            <a:ext cx="2057400" cy="183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B2C8D-46FB-4F49-AB03-CFA6EE50F6D1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3197304"/>
            <a:ext cx="3086100" cy="183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3197304"/>
            <a:ext cx="2057400" cy="183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725B5-33FD-4E32-AF20-0E8051F466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49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9943" rtl="0" eaLnBrk="1" latinLnBrk="0" hangingPunct="1">
        <a:lnSpc>
          <a:spcPct val="90000"/>
        </a:lnSpc>
        <a:spcBef>
          <a:spcPct val="0"/>
        </a:spcBef>
        <a:buNone/>
        <a:defRPr sz="22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986" indent="-114986" algn="l" defTabSz="459943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408" kern="1200">
          <a:solidFill>
            <a:schemeClr val="tx1"/>
          </a:solidFill>
          <a:latin typeface="+mn-lt"/>
          <a:ea typeface="+mn-ea"/>
          <a:cs typeface="+mn-cs"/>
        </a:defRPr>
      </a:lvl1pPr>
      <a:lvl2pPr marL="344957" indent="-114986" algn="l" defTabSz="459943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1207" kern="1200">
          <a:solidFill>
            <a:schemeClr val="tx1"/>
          </a:solidFill>
          <a:latin typeface="+mn-lt"/>
          <a:ea typeface="+mn-ea"/>
          <a:cs typeface="+mn-cs"/>
        </a:defRPr>
      </a:lvl2pPr>
      <a:lvl3pPr marL="574929" indent="-114986" algn="l" defTabSz="459943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1006" kern="1200">
          <a:solidFill>
            <a:schemeClr val="tx1"/>
          </a:solidFill>
          <a:latin typeface="+mn-lt"/>
          <a:ea typeface="+mn-ea"/>
          <a:cs typeface="+mn-cs"/>
        </a:defRPr>
      </a:lvl3pPr>
      <a:lvl4pPr marL="804901" indent="-114986" algn="l" defTabSz="459943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905" kern="1200">
          <a:solidFill>
            <a:schemeClr val="tx1"/>
          </a:solidFill>
          <a:latin typeface="+mn-lt"/>
          <a:ea typeface="+mn-ea"/>
          <a:cs typeface="+mn-cs"/>
        </a:defRPr>
      </a:lvl4pPr>
      <a:lvl5pPr marL="1034872" indent="-114986" algn="l" defTabSz="459943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905" kern="1200">
          <a:solidFill>
            <a:schemeClr val="tx1"/>
          </a:solidFill>
          <a:latin typeface="+mn-lt"/>
          <a:ea typeface="+mn-ea"/>
          <a:cs typeface="+mn-cs"/>
        </a:defRPr>
      </a:lvl5pPr>
      <a:lvl6pPr marL="1264844" indent="-114986" algn="l" defTabSz="459943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905" kern="1200">
          <a:solidFill>
            <a:schemeClr val="tx1"/>
          </a:solidFill>
          <a:latin typeface="+mn-lt"/>
          <a:ea typeface="+mn-ea"/>
          <a:cs typeface="+mn-cs"/>
        </a:defRPr>
      </a:lvl6pPr>
      <a:lvl7pPr marL="1494815" indent="-114986" algn="l" defTabSz="459943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905" kern="1200">
          <a:solidFill>
            <a:schemeClr val="tx1"/>
          </a:solidFill>
          <a:latin typeface="+mn-lt"/>
          <a:ea typeface="+mn-ea"/>
          <a:cs typeface="+mn-cs"/>
        </a:defRPr>
      </a:lvl7pPr>
      <a:lvl8pPr marL="1724787" indent="-114986" algn="l" defTabSz="459943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905" kern="1200">
          <a:solidFill>
            <a:schemeClr val="tx1"/>
          </a:solidFill>
          <a:latin typeface="+mn-lt"/>
          <a:ea typeface="+mn-ea"/>
          <a:cs typeface="+mn-cs"/>
        </a:defRPr>
      </a:lvl8pPr>
      <a:lvl9pPr marL="1954759" indent="-114986" algn="l" defTabSz="459943" rtl="0" eaLnBrk="1" latinLnBrk="0" hangingPunct="1">
        <a:lnSpc>
          <a:spcPct val="90000"/>
        </a:lnSpc>
        <a:spcBef>
          <a:spcPts val="252"/>
        </a:spcBef>
        <a:buFont typeface="Arial" panose="020B0604020202020204" pitchFamily="34" charset="0"/>
        <a:buChar char="•"/>
        <a:defRPr sz="9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9943" rtl="0" eaLnBrk="1" latinLnBrk="0" hangingPunct="1">
        <a:defRPr sz="905" kern="1200">
          <a:solidFill>
            <a:schemeClr val="tx1"/>
          </a:solidFill>
          <a:latin typeface="+mn-lt"/>
          <a:ea typeface="+mn-ea"/>
          <a:cs typeface="+mn-cs"/>
        </a:defRPr>
      </a:lvl1pPr>
      <a:lvl2pPr marL="229972" algn="l" defTabSz="459943" rtl="0" eaLnBrk="1" latinLnBrk="0" hangingPunct="1">
        <a:defRPr sz="905" kern="1200">
          <a:solidFill>
            <a:schemeClr val="tx1"/>
          </a:solidFill>
          <a:latin typeface="+mn-lt"/>
          <a:ea typeface="+mn-ea"/>
          <a:cs typeface="+mn-cs"/>
        </a:defRPr>
      </a:lvl2pPr>
      <a:lvl3pPr marL="459943" algn="l" defTabSz="459943" rtl="0" eaLnBrk="1" latinLnBrk="0" hangingPunct="1">
        <a:defRPr sz="905" kern="1200">
          <a:solidFill>
            <a:schemeClr val="tx1"/>
          </a:solidFill>
          <a:latin typeface="+mn-lt"/>
          <a:ea typeface="+mn-ea"/>
          <a:cs typeface="+mn-cs"/>
        </a:defRPr>
      </a:lvl3pPr>
      <a:lvl4pPr marL="689915" algn="l" defTabSz="459943" rtl="0" eaLnBrk="1" latinLnBrk="0" hangingPunct="1">
        <a:defRPr sz="905" kern="1200">
          <a:solidFill>
            <a:schemeClr val="tx1"/>
          </a:solidFill>
          <a:latin typeface="+mn-lt"/>
          <a:ea typeface="+mn-ea"/>
          <a:cs typeface="+mn-cs"/>
        </a:defRPr>
      </a:lvl4pPr>
      <a:lvl5pPr marL="919886" algn="l" defTabSz="459943" rtl="0" eaLnBrk="1" latinLnBrk="0" hangingPunct="1">
        <a:defRPr sz="905" kern="1200">
          <a:solidFill>
            <a:schemeClr val="tx1"/>
          </a:solidFill>
          <a:latin typeface="+mn-lt"/>
          <a:ea typeface="+mn-ea"/>
          <a:cs typeface="+mn-cs"/>
        </a:defRPr>
      </a:lvl5pPr>
      <a:lvl6pPr marL="1149858" algn="l" defTabSz="459943" rtl="0" eaLnBrk="1" latinLnBrk="0" hangingPunct="1">
        <a:defRPr sz="905" kern="1200">
          <a:solidFill>
            <a:schemeClr val="tx1"/>
          </a:solidFill>
          <a:latin typeface="+mn-lt"/>
          <a:ea typeface="+mn-ea"/>
          <a:cs typeface="+mn-cs"/>
        </a:defRPr>
      </a:lvl6pPr>
      <a:lvl7pPr marL="1379830" algn="l" defTabSz="459943" rtl="0" eaLnBrk="1" latinLnBrk="0" hangingPunct="1">
        <a:defRPr sz="905" kern="1200">
          <a:solidFill>
            <a:schemeClr val="tx1"/>
          </a:solidFill>
          <a:latin typeface="+mn-lt"/>
          <a:ea typeface="+mn-ea"/>
          <a:cs typeface="+mn-cs"/>
        </a:defRPr>
      </a:lvl7pPr>
      <a:lvl8pPr marL="1609801" algn="l" defTabSz="459943" rtl="0" eaLnBrk="1" latinLnBrk="0" hangingPunct="1">
        <a:defRPr sz="905" kern="1200">
          <a:solidFill>
            <a:schemeClr val="tx1"/>
          </a:solidFill>
          <a:latin typeface="+mn-lt"/>
          <a:ea typeface="+mn-ea"/>
          <a:cs typeface="+mn-cs"/>
        </a:defRPr>
      </a:lvl8pPr>
      <a:lvl9pPr marL="1839773" algn="l" defTabSz="459943" rtl="0" eaLnBrk="1" latinLnBrk="0" hangingPunct="1">
        <a:defRPr sz="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670048" y="1807876"/>
            <a:ext cx="716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503981" y="1807876"/>
            <a:ext cx="716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498848" y="1807876"/>
            <a:ext cx="1594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670048" y="2084875"/>
            <a:ext cx="716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503981" y="2084875"/>
            <a:ext cx="716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498848" y="2084875"/>
            <a:ext cx="1594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574950" y="2391134"/>
            <a:ext cx="1645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498848" y="2391134"/>
            <a:ext cx="1594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2574950" y="2697393"/>
            <a:ext cx="1645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498848" y="2697393"/>
            <a:ext cx="1594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091889" y="309027"/>
            <a:ext cx="16845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Coloque Logotipo </a:t>
            </a:r>
            <a:b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y/o </a:t>
            </a:r>
          </a:p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Emblema de la escuela </a:t>
            </a:r>
            <a:endParaRPr lang="es-ES" sz="12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920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12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2</cp:revision>
  <dcterms:created xsi:type="dcterms:W3CDTF">2022-06-13T19:13:34Z</dcterms:created>
  <dcterms:modified xsi:type="dcterms:W3CDTF">2022-06-13T19:28:43Z</dcterms:modified>
</cp:coreProperties>
</file>