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3449638"/>
  <p:notesSz cx="9144000" cy="6858000"/>
  <p:defaultTextStyle>
    <a:defPPr>
      <a:defRPr lang="es-MX"/>
    </a:defPPr>
    <a:lvl1pPr marL="0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1pPr>
    <a:lvl2pPr marL="302209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2pPr>
    <a:lvl3pPr marL="604418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3pPr>
    <a:lvl4pPr marL="906628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4pPr>
    <a:lvl5pPr marL="1208837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5pPr>
    <a:lvl6pPr marL="1511046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6pPr>
    <a:lvl7pPr marL="1813255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7pPr>
    <a:lvl8pPr marL="2115464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8pPr>
    <a:lvl9pPr marL="2417674" algn="l" defTabSz="604418" rtl="0" eaLnBrk="1" latinLnBrk="0" hangingPunct="1">
      <a:defRPr sz="119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64559"/>
            <a:ext cx="6858000" cy="1200985"/>
          </a:xfrm>
        </p:spPr>
        <p:txBody>
          <a:bodyPr anchor="b"/>
          <a:lstStyle>
            <a:lvl1pPr algn="ctr">
              <a:defRPr sz="301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11859"/>
            <a:ext cx="6858000" cy="832864"/>
          </a:xfrm>
        </p:spPr>
        <p:txBody>
          <a:bodyPr/>
          <a:lstStyle>
            <a:lvl1pPr marL="0" indent="0" algn="ctr">
              <a:buNone/>
              <a:defRPr sz="1207"/>
            </a:lvl1pPr>
            <a:lvl2pPr marL="229972" indent="0" algn="ctr">
              <a:buNone/>
              <a:defRPr sz="1006"/>
            </a:lvl2pPr>
            <a:lvl3pPr marL="459943" indent="0" algn="ctr">
              <a:buNone/>
              <a:defRPr sz="905"/>
            </a:lvl3pPr>
            <a:lvl4pPr marL="689915" indent="0" algn="ctr">
              <a:buNone/>
              <a:defRPr sz="805"/>
            </a:lvl4pPr>
            <a:lvl5pPr marL="919886" indent="0" algn="ctr">
              <a:buNone/>
              <a:defRPr sz="805"/>
            </a:lvl5pPr>
            <a:lvl6pPr marL="1149858" indent="0" algn="ctr">
              <a:buNone/>
              <a:defRPr sz="805"/>
            </a:lvl6pPr>
            <a:lvl7pPr marL="1379830" indent="0" algn="ctr">
              <a:buNone/>
              <a:defRPr sz="805"/>
            </a:lvl7pPr>
            <a:lvl8pPr marL="1609801" indent="0" algn="ctr">
              <a:buNone/>
              <a:defRPr sz="805"/>
            </a:lvl8pPr>
            <a:lvl9pPr marL="1839773" indent="0" algn="ctr">
              <a:buNone/>
              <a:defRPr sz="805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64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5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83661"/>
            <a:ext cx="1971675" cy="29234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3661"/>
            <a:ext cx="5800725" cy="29234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79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70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60015"/>
            <a:ext cx="7886700" cy="1434953"/>
          </a:xfrm>
        </p:spPr>
        <p:txBody>
          <a:bodyPr anchor="b"/>
          <a:lstStyle>
            <a:lvl1pPr>
              <a:defRPr sz="301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308543"/>
            <a:ext cx="7886700" cy="754608"/>
          </a:xfrm>
        </p:spPr>
        <p:txBody>
          <a:bodyPr/>
          <a:lstStyle>
            <a:lvl1pPr marL="0" indent="0">
              <a:buNone/>
              <a:defRPr sz="1207">
                <a:solidFill>
                  <a:schemeClr val="tx1">
                    <a:tint val="75000"/>
                  </a:schemeClr>
                </a:solidFill>
              </a:defRPr>
            </a:lvl1pPr>
            <a:lvl2pPr marL="229972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2pPr>
            <a:lvl3pPr marL="459943" indent="0">
              <a:buNone/>
              <a:defRPr sz="905">
                <a:solidFill>
                  <a:schemeClr val="tx1">
                    <a:tint val="75000"/>
                  </a:schemeClr>
                </a:solidFill>
              </a:defRPr>
            </a:lvl3pPr>
            <a:lvl4pPr marL="689915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4pPr>
            <a:lvl5pPr marL="919886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5pPr>
            <a:lvl6pPr marL="1149858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6pPr>
            <a:lvl7pPr marL="1379830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7pPr>
            <a:lvl8pPr marL="1609801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8pPr>
            <a:lvl9pPr marL="1839773" indent="0">
              <a:buNone/>
              <a:defRPr sz="8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62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18306"/>
            <a:ext cx="3886200" cy="21887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18306"/>
            <a:ext cx="3886200" cy="21887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65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3661"/>
            <a:ext cx="7886700" cy="666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845641"/>
            <a:ext cx="3868340" cy="414435"/>
          </a:xfrm>
        </p:spPr>
        <p:txBody>
          <a:bodyPr anchor="b"/>
          <a:lstStyle>
            <a:lvl1pPr marL="0" indent="0">
              <a:buNone/>
              <a:defRPr sz="1207" b="1"/>
            </a:lvl1pPr>
            <a:lvl2pPr marL="229972" indent="0">
              <a:buNone/>
              <a:defRPr sz="1006" b="1"/>
            </a:lvl2pPr>
            <a:lvl3pPr marL="459943" indent="0">
              <a:buNone/>
              <a:defRPr sz="905" b="1"/>
            </a:lvl3pPr>
            <a:lvl4pPr marL="689915" indent="0">
              <a:buNone/>
              <a:defRPr sz="805" b="1"/>
            </a:lvl4pPr>
            <a:lvl5pPr marL="919886" indent="0">
              <a:buNone/>
              <a:defRPr sz="805" b="1"/>
            </a:lvl5pPr>
            <a:lvl6pPr marL="1149858" indent="0">
              <a:buNone/>
              <a:defRPr sz="805" b="1"/>
            </a:lvl6pPr>
            <a:lvl7pPr marL="1379830" indent="0">
              <a:buNone/>
              <a:defRPr sz="805" b="1"/>
            </a:lvl7pPr>
            <a:lvl8pPr marL="1609801" indent="0">
              <a:buNone/>
              <a:defRPr sz="805" b="1"/>
            </a:lvl8pPr>
            <a:lvl9pPr marL="1839773" indent="0">
              <a:buNone/>
              <a:defRPr sz="80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260076"/>
            <a:ext cx="3868340" cy="18533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45641"/>
            <a:ext cx="3887391" cy="414435"/>
          </a:xfrm>
        </p:spPr>
        <p:txBody>
          <a:bodyPr anchor="b"/>
          <a:lstStyle>
            <a:lvl1pPr marL="0" indent="0">
              <a:buNone/>
              <a:defRPr sz="1207" b="1"/>
            </a:lvl1pPr>
            <a:lvl2pPr marL="229972" indent="0">
              <a:buNone/>
              <a:defRPr sz="1006" b="1"/>
            </a:lvl2pPr>
            <a:lvl3pPr marL="459943" indent="0">
              <a:buNone/>
              <a:defRPr sz="905" b="1"/>
            </a:lvl3pPr>
            <a:lvl4pPr marL="689915" indent="0">
              <a:buNone/>
              <a:defRPr sz="805" b="1"/>
            </a:lvl4pPr>
            <a:lvl5pPr marL="919886" indent="0">
              <a:buNone/>
              <a:defRPr sz="805" b="1"/>
            </a:lvl5pPr>
            <a:lvl6pPr marL="1149858" indent="0">
              <a:buNone/>
              <a:defRPr sz="805" b="1"/>
            </a:lvl6pPr>
            <a:lvl7pPr marL="1379830" indent="0">
              <a:buNone/>
              <a:defRPr sz="805" b="1"/>
            </a:lvl7pPr>
            <a:lvl8pPr marL="1609801" indent="0">
              <a:buNone/>
              <a:defRPr sz="805" b="1"/>
            </a:lvl8pPr>
            <a:lvl9pPr marL="1839773" indent="0">
              <a:buNone/>
              <a:defRPr sz="80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260076"/>
            <a:ext cx="3887391" cy="18533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57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01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29976"/>
            <a:ext cx="2949178" cy="804916"/>
          </a:xfrm>
        </p:spPr>
        <p:txBody>
          <a:bodyPr anchor="b"/>
          <a:lstStyle>
            <a:lvl1pPr>
              <a:defRPr sz="16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96684"/>
            <a:ext cx="4629150" cy="2451479"/>
          </a:xfrm>
        </p:spPr>
        <p:txBody>
          <a:bodyPr/>
          <a:lstStyle>
            <a:lvl1pPr>
              <a:defRPr sz="1610"/>
            </a:lvl1pPr>
            <a:lvl2pPr>
              <a:defRPr sz="1408"/>
            </a:lvl2pPr>
            <a:lvl3pPr>
              <a:defRPr sz="1207"/>
            </a:lvl3pPr>
            <a:lvl4pPr>
              <a:defRPr sz="1006"/>
            </a:lvl4pPr>
            <a:lvl5pPr>
              <a:defRPr sz="1006"/>
            </a:lvl5pPr>
            <a:lvl6pPr>
              <a:defRPr sz="1006"/>
            </a:lvl6pPr>
            <a:lvl7pPr>
              <a:defRPr sz="1006"/>
            </a:lvl7pPr>
            <a:lvl8pPr>
              <a:defRPr sz="1006"/>
            </a:lvl8pPr>
            <a:lvl9pPr>
              <a:defRPr sz="100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34892"/>
            <a:ext cx="2949178" cy="1917264"/>
          </a:xfrm>
        </p:spPr>
        <p:txBody>
          <a:bodyPr/>
          <a:lstStyle>
            <a:lvl1pPr marL="0" indent="0">
              <a:buNone/>
              <a:defRPr sz="805"/>
            </a:lvl1pPr>
            <a:lvl2pPr marL="229972" indent="0">
              <a:buNone/>
              <a:defRPr sz="704"/>
            </a:lvl2pPr>
            <a:lvl3pPr marL="459943" indent="0">
              <a:buNone/>
              <a:defRPr sz="604"/>
            </a:lvl3pPr>
            <a:lvl4pPr marL="689915" indent="0">
              <a:buNone/>
              <a:defRPr sz="503"/>
            </a:lvl4pPr>
            <a:lvl5pPr marL="919886" indent="0">
              <a:buNone/>
              <a:defRPr sz="503"/>
            </a:lvl5pPr>
            <a:lvl6pPr marL="1149858" indent="0">
              <a:buNone/>
              <a:defRPr sz="503"/>
            </a:lvl6pPr>
            <a:lvl7pPr marL="1379830" indent="0">
              <a:buNone/>
              <a:defRPr sz="503"/>
            </a:lvl7pPr>
            <a:lvl8pPr marL="1609801" indent="0">
              <a:buNone/>
              <a:defRPr sz="503"/>
            </a:lvl8pPr>
            <a:lvl9pPr marL="1839773" indent="0">
              <a:buNone/>
              <a:defRPr sz="50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29976"/>
            <a:ext cx="2949178" cy="804916"/>
          </a:xfrm>
        </p:spPr>
        <p:txBody>
          <a:bodyPr anchor="b"/>
          <a:lstStyle>
            <a:lvl1pPr>
              <a:defRPr sz="16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6684"/>
            <a:ext cx="4629150" cy="2451479"/>
          </a:xfrm>
        </p:spPr>
        <p:txBody>
          <a:bodyPr anchor="t"/>
          <a:lstStyle>
            <a:lvl1pPr marL="0" indent="0">
              <a:buNone/>
              <a:defRPr sz="1610"/>
            </a:lvl1pPr>
            <a:lvl2pPr marL="229972" indent="0">
              <a:buNone/>
              <a:defRPr sz="1408"/>
            </a:lvl2pPr>
            <a:lvl3pPr marL="459943" indent="0">
              <a:buNone/>
              <a:defRPr sz="1207"/>
            </a:lvl3pPr>
            <a:lvl4pPr marL="689915" indent="0">
              <a:buNone/>
              <a:defRPr sz="1006"/>
            </a:lvl4pPr>
            <a:lvl5pPr marL="919886" indent="0">
              <a:buNone/>
              <a:defRPr sz="1006"/>
            </a:lvl5pPr>
            <a:lvl6pPr marL="1149858" indent="0">
              <a:buNone/>
              <a:defRPr sz="1006"/>
            </a:lvl6pPr>
            <a:lvl7pPr marL="1379830" indent="0">
              <a:buNone/>
              <a:defRPr sz="1006"/>
            </a:lvl7pPr>
            <a:lvl8pPr marL="1609801" indent="0">
              <a:buNone/>
              <a:defRPr sz="1006"/>
            </a:lvl8pPr>
            <a:lvl9pPr marL="1839773" indent="0">
              <a:buNone/>
              <a:defRPr sz="100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34892"/>
            <a:ext cx="2949178" cy="1917264"/>
          </a:xfrm>
        </p:spPr>
        <p:txBody>
          <a:bodyPr/>
          <a:lstStyle>
            <a:lvl1pPr marL="0" indent="0">
              <a:buNone/>
              <a:defRPr sz="805"/>
            </a:lvl1pPr>
            <a:lvl2pPr marL="229972" indent="0">
              <a:buNone/>
              <a:defRPr sz="704"/>
            </a:lvl2pPr>
            <a:lvl3pPr marL="459943" indent="0">
              <a:buNone/>
              <a:defRPr sz="604"/>
            </a:lvl3pPr>
            <a:lvl4pPr marL="689915" indent="0">
              <a:buNone/>
              <a:defRPr sz="503"/>
            </a:lvl4pPr>
            <a:lvl5pPr marL="919886" indent="0">
              <a:buNone/>
              <a:defRPr sz="503"/>
            </a:lvl5pPr>
            <a:lvl6pPr marL="1149858" indent="0">
              <a:buNone/>
              <a:defRPr sz="503"/>
            </a:lvl6pPr>
            <a:lvl7pPr marL="1379830" indent="0">
              <a:buNone/>
              <a:defRPr sz="503"/>
            </a:lvl7pPr>
            <a:lvl8pPr marL="1609801" indent="0">
              <a:buNone/>
              <a:defRPr sz="503"/>
            </a:lvl8pPr>
            <a:lvl9pPr marL="1839773" indent="0">
              <a:buNone/>
              <a:defRPr sz="50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6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3661"/>
            <a:ext cx="7886700" cy="666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18306"/>
            <a:ext cx="7886700" cy="218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3197304"/>
            <a:ext cx="2057400" cy="183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2C8D-46FB-4F49-AB03-CFA6EE50F6D1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3197304"/>
            <a:ext cx="3086100" cy="183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197304"/>
            <a:ext cx="2057400" cy="183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25B5-33FD-4E32-AF20-0E8051F466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9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9943" rtl="0" eaLnBrk="1" latinLnBrk="0" hangingPunct="1">
        <a:lnSpc>
          <a:spcPct val="90000"/>
        </a:lnSpc>
        <a:spcBef>
          <a:spcPct val="0"/>
        </a:spcBef>
        <a:buNone/>
        <a:defRPr sz="2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986" indent="-114986" algn="l" defTabSz="459943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44957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1207" kern="1200">
          <a:solidFill>
            <a:schemeClr val="tx1"/>
          </a:solidFill>
          <a:latin typeface="+mn-lt"/>
          <a:ea typeface="+mn-ea"/>
          <a:cs typeface="+mn-cs"/>
        </a:defRPr>
      </a:lvl2pPr>
      <a:lvl3pPr marL="574929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3pPr>
      <a:lvl4pPr marL="804901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4pPr>
      <a:lvl5pPr marL="1034872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5pPr>
      <a:lvl6pPr marL="1264844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6pPr>
      <a:lvl7pPr marL="1494815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7pPr>
      <a:lvl8pPr marL="1724787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8pPr>
      <a:lvl9pPr marL="1954759" indent="-114986" algn="l" defTabSz="459943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1pPr>
      <a:lvl2pPr marL="229972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2pPr>
      <a:lvl3pPr marL="459943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3pPr>
      <a:lvl4pPr marL="689915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4pPr>
      <a:lvl5pPr marL="919886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5pPr>
      <a:lvl6pPr marL="1149858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6pPr>
      <a:lvl7pPr marL="1379830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7pPr>
      <a:lvl8pPr marL="1609801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8pPr>
      <a:lvl9pPr marL="1839773" algn="l" defTabSz="459943" rtl="0" eaLnBrk="1" latinLnBrk="0" hangingPunct="1">
        <a:defRPr sz="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670048" y="1807876"/>
            <a:ext cx="716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503981" y="1807876"/>
            <a:ext cx="716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98848" y="1807876"/>
            <a:ext cx="1594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70048" y="2084875"/>
            <a:ext cx="716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03981" y="2084875"/>
            <a:ext cx="716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498848" y="2084875"/>
            <a:ext cx="1594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4950" y="2391134"/>
            <a:ext cx="1645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98848" y="2391134"/>
            <a:ext cx="1594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574950" y="2697393"/>
            <a:ext cx="1645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98848" y="2697393"/>
            <a:ext cx="1594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091889" y="309027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0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2022-06-13T19:13:34Z</dcterms:created>
  <dcterms:modified xsi:type="dcterms:W3CDTF">2022-06-13T19:28:43Z</dcterms:modified>
</cp:coreProperties>
</file>