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letter"/>
  <p:notesSz cx="6858000" cy="9144000"/>
  <p:defaultTextStyle>
    <a:defPPr>
      <a:defRPr lang="es-MX"/>
    </a:defPPr>
    <a:lvl1pPr marL="0" algn="l" defTabSz="768086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1pPr>
    <a:lvl2pPr marL="384043" algn="l" defTabSz="768086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2pPr>
    <a:lvl3pPr marL="768086" algn="l" defTabSz="768086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3pPr>
    <a:lvl4pPr marL="1152127" algn="l" defTabSz="768086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4pPr>
    <a:lvl5pPr marL="1536170" algn="l" defTabSz="768086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5pPr>
    <a:lvl6pPr marL="1920213" algn="l" defTabSz="768086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6pPr>
    <a:lvl7pPr marL="2304256" algn="l" defTabSz="768086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7pPr>
    <a:lvl8pPr marL="2688299" algn="l" defTabSz="768086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8pPr>
    <a:lvl9pPr marL="3072340" algn="l" defTabSz="768086" rtl="0" eaLnBrk="1" latinLnBrk="0" hangingPunct="1">
      <a:defRPr sz="1512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31" autoAdjust="0"/>
    <p:restoredTop sz="94660"/>
  </p:normalViewPr>
  <p:slideViewPr>
    <p:cSldViewPr snapToGrid="0">
      <p:cViewPr>
        <p:scale>
          <a:sx n="166" d="100"/>
          <a:sy n="166" d="100"/>
        </p:scale>
        <p:origin x="654" y="-1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E425-881C-4BD7-B357-7657A1A3D25D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0326-F92A-457C-B527-776DB16DA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8701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E425-881C-4BD7-B357-7657A1A3D25D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0326-F92A-457C-B527-776DB16DA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9226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E425-881C-4BD7-B357-7657A1A3D25D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0326-F92A-457C-B527-776DB16DA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8195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E425-881C-4BD7-B357-7657A1A3D25D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0326-F92A-457C-B527-776DB16DA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3592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E425-881C-4BD7-B357-7657A1A3D25D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0326-F92A-457C-B527-776DB16DA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4002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E425-881C-4BD7-B357-7657A1A3D25D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0326-F92A-457C-B527-776DB16DA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3639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E425-881C-4BD7-B357-7657A1A3D25D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0326-F92A-457C-B527-776DB16DA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1645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E425-881C-4BD7-B357-7657A1A3D25D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0326-F92A-457C-B527-776DB16DA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613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E425-881C-4BD7-B357-7657A1A3D25D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0326-F92A-457C-B527-776DB16DA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5543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E425-881C-4BD7-B357-7657A1A3D25D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0326-F92A-457C-B527-776DB16DA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1644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4E425-881C-4BD7-B357-7657A1A3D25D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70326-F92A-457C-B527-776DB16DA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9272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4E425-881C-4BD7-B357-7657A1A3D25D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70326-F92A-457C-B527-776DB16DA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0085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2369388" y="5619343"/>
            <a:ext cx="21508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024996" y="3871056"/>
            <a:ext cx="810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accent4">
                    <a:lumMod val="50000"/>
                  </a:schemeClr>
                </a:solidFill>
              </a:rPr>
              <a:t>Colocar fotografía 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444815" y="2893133"/>
            <a:ext cx="1167443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800" dirty="0" smtClean="0">
                <a:solidFill>
                  <a:schemeClr val="accent4">
                    <a:lumMod val="50000"/>
                  </a:schemeClr>
                </a:solidFill>
              </a:rPr>
              <a:t>Coloque Logotipo </a:t>
            </a:r>
            <a:br>
              <a:rPr lang="es-ES" sz="8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s-ES" sz="800" dirty="0" smtClean="0">
                <a:solidFill>
                  <a:schemeClr val="accent4">
                    <a:lumMod val="50000"/>
                  </a:schemeClr>
                </a:solidFill>
              </a:rPr>
              <a:t>y/o </a:t>
            </a:r>
          </a:p>
          <a:p>
            <a:pPr algn="ctr"/>
            <a:r>
              <a:rPr lang="es-ES" sz="800" dirty="0" smtClean="0">
                <a:solidFill>
                  <a:schemeClr val="accent4">
                    <a:lumMod val="50000"/>
                  </a:schemeClr>
                </a:solidFill>
              </a:rPr>
              <a:t>Emblema de la escuela </a:t>
            </a:r>
            <a:endParaRPr lang="es-ES" sz="8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8919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6</Words>
  <Application>Microsoft Office PowerPoint</Application>
  <PresentationFormat>Carta (216 x 279 mm)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 CAPACITACIÒN</dc:creator>
  <cp:lastModifiedBy>DISEÑO CAPACITACIÒN</cp:lastModifiedBy>
  <cp:revision>2</cp:revision>
  <dcterms:created xsi:type="dcterms:W3CDTF">2022-06-13T19:34:21Z</dcterms:created>
  <dcterms:modified xsi:type="dcterms:W3CDTF">2022-06-13T19:52:01Z</dcterms:modified>
</cp:coreProperties>
</file>