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>
        <p:scale>
          <a:sx n="118" d="100"/>
          <a:sy n="118" d="100"/>
        </p:scale>
        <p:origin x="20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83B1-3610-4B26-9DEB-0A60F9BAF94C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FFC5-8820-4474-A816-5DD3E439CF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59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83B1-3610-4B26-9DEB-0A60F9BAF94C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FFC5-8820-4474-A816-5DD3E439CF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920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83B1-3610-4B26-9DEB-0A60F9BAF94C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FFC5-8820-4474-A816-5DD3E439CF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5031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83B1-3610-4B26-9DEB-0A60F9BAF94C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FFC5-8820-4474-A816-5DD3E439CF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1714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83B1-3610-4B26-9DEB-0A60F9BAF94C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FFC5-8820-4474-A816-5DD3E439CF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4370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83B1-3610-4B26-9DEB-0A60F9BAF94C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FFC5-8820-4474-A816-5DD3E439CF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1359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83B1-3610-4B26-9DEB-0A60F9BAF94C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FFC5-8820-4474-A816-5DD3E439CF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066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83B1-3610-4B26-9DEB-0A60F9BAF94C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FFC5-8820-4474-A816-5DD3E439CF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470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83B1-3610-4B26-9DEB-0A60F9BAF94C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FFC5-8820-4474-A816-5DD3E439CF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3259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83B1-3610-4B26-9DEB-0A60F9BAF94C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FFC5-8820-4474-A816-5DD3E439CF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313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83B1-3610-4B26-9DEB-0A60F9BAF94C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BFFC5-8820-4474-A816-5DD3E439CF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070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83B1-3610-4B26-9DEB-0A60F9BAF94C}" type="datetimeFigureOut">
              <a:rPr lang="es-MX" smtClean="0"/>
              <a:t>13/06/2022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BFFC5-8820-4474-A816-5DD3E439CFB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749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681470" y="587004"/>
            <a:ext cx="16845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Coloque Logotipo </a:t>
            </a:r>
            <a:b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y/o </a:t>
            </a:r>
          </a:p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Emblema de la escuela </a:t>
            </a:r>
            <a:endParaRPr lang="es-ES" sz="12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681470" y="1323274"/>
            <a:ext cx="1910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000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801112" y="1752152"/>
            <a:ext cx="695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00:00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225310" y="1752152"/>
            <a:ext cx="534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220629" y="1752152"/>
            <a:ext cx="11895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mes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226577" y="2561355"/>
            <a:ext cx="6365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Escriba el nombre de la planilla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226577" y="3357171"/>
            <a:ext cx="63650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Escriba el lema de la planilla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226577" y="4813736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500505" y="4813736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226577" y="5331626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3500505" y="5331626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226577" y="5849516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3500505" y="5849516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226577" y="6416802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3500505" y="6416802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19" name="CuadroTexto 18"/>
          <p:cNvSpPr txBox="1"/>
          <p:nvPr/>
        </p:nvSpPr>
        <p:spPr>
          <a:xfrm>
            <a:off x="226577" y="6918508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20" name="CuadroTexto 19"/>
          <p:cNvSpPr txBox="1"/>
          <p:nvPr/>
        </p:nvSpPr>
        <p:spPr>
          <a:xfrm>
            <a:off x="3500505" y="6918508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21" name="CuadroTexto 20"/>
          <p:cNvSpPr txBox="1"/>
          <p:nvPr/>
        </p:nvSpPr>
        <p:spPr>
          <a:xfrm>
            <a:off x="226577" y="8350798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3500505" y="8350798"/>
            <a:ext cx="3091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accent4">
                    <a:lumMod val="50000"/>
                  </a:schemeClr>
                </a:solidFill>
              </a:rPr>
              <a:t>Nombre completo</a:t>
            </a:r>
          </a:p>
        </p:txBody>
      </p:sp>
    </p:spTree>
    <p:extLst>
      <p:ext uri="{BB962C8B-B14F-4D97-AF65-F5344CB8AC3E}">
        <p14:creationId xmlns:p14="http://schemas.microsoft.com/office/powerpoint/2010/main" val="2008186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42</Words>
  <Application>Microsoft Office PowerPoint</Application>
  <PresentationFormat>Carta (216 x 279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 CAPACITACIÒN</dc:creator>
  <cp:lastModifiedBy>DISEÑO CAPACITACIÒN</cp:lastModifiedBy>
  <cp:revision>1</cp:revision>
  <dcterms:created xsi:type="dcterms:W3CDTF">2022-06-13T19:46:59Z</dcterms:created>
  <dcterms:modified xsi:type="dcterms:W3CDTF">2022-06-13T19:50:40Z</dcterms:modified>
</cp:coreProperties>
</file>