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>
        <p:scale>
          <a:sx n="220" d="100"/>
          <a:sy n="220" d="100"/>
        </p:scale>
        <p:origin x="-7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9DF5-9B88-4930-A62F-4D6F3A02EDB9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CE1-18F3-4553-9D68-EC9D2155DC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07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9DF5-9B88-4930-A62F-4D6F3A02EDB9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CE1-18F3-4553-9D68-EC9D2155DC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03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9DF5-9B88-4930-A62F-4D6F3A02EDB9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CE1-18F3-4553-9D68-EC9D2155DC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874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9DF5-9B88-4930-A62F-4D6F3A02EDB9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CE1-18F3-4553-9D68-EC9D2155DC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826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9DF5-9B88-4930-A62F-4D6F3A02EDB9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CE1-18F3-4553-9D68-EC9D2155DC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50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9DF5-9B88-4930-A62F-4D6F3A02EDB9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CE1-18F3-4553-9D68-EC9D2155DC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671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9DF5-9B88-4930-A62F-4D6F3A02EDB9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CE1-18F3-4553-9D68-EC9D2155DC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277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9DF5-9B88-4930-A62F-4D6F3A02EDB9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CE1-18F3-4553-9D68-EC9D2155DC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47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9DF5-9B88-4930-A62F-4D6F3A02EDB9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CE1-18F3-4553-9D68-EC9D2155DC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1668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9DF5-9B88-4930-A62F-4D6F3A02EDB9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CE1-18F3-4553-9D68-EC9D2155DC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2335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9DF5-9B88-4930-A62F-4D6F3A02EDB9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CE1-18F3-4553-9D68-EC9D2155DC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43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D9DF5-9B88-4930-A62F-4D6F3A02EDB9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C5CE1-18F3-4553-9D68-EC9D2155DC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6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29002" y="2473106"/>
            <a:ext cx="1923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676009" y="2473106"/>
            <a:ext cx="541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799213" y="2473106"/>
            <a:ext cx="541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26561" y="2668121"/>
            <a:ext cx="541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115611" y="2668120"/>
            <a:ext cx="541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m</a:t>
            </a: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426562" y="2831034"/>
            <a:ext cx="49569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de la institución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466919" y="2652070"/>
            <a:ext cx="2916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el medio proporcionado  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254570" y="3294705"/>
            <a:ext cx="3128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002146" y="3481377"/>
            <a:ext cx="4381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789798" y="3658332"/>
            <a:ext cx="459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789798" y="3835287"/>
            <a:ext cx="459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89798" y="4012242"/>
            <a:ext cx="459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789798" y="4189197"/>
            <a:ext cx="459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681470" y="587004"/>
            <a:ext cx="16845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Coloque Logotipo </a:t>
            </a:r>
            <a:b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y/o </a:t>
            </a:r>
          </a:p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Emblema de la escuela </a:t>
            </a:r>
            <a:endParaRPr lang="es-ES" sz="12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113035" y="5681820"/>
            <a:ext cx="5795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00:00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235864" y="5681820"/>
            <a:ext cx="5795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1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068911" y="5690893"/>
            <a:ext cx="5795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645714" y="5858546"/>
            <a:ext cx="20628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Número de la planilla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170085" y="6190786"/>
            <a:ext cx="5170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 de la planilla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170085" y="6379660"/>
            <a:ext cx="5170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Lema de la planilla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40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231830" y="2048410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31830" y="1870729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231830" y="1693048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231830" y="1519701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029222" y="2048410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029222" y="1870729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029222" y="1693048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029222" y="1519701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029222" y="2221757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00000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826614" y="2048410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826614" y="1870729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826614" y="1693048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826614" y="1519701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826614" y="2221757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00000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113748" y="2988810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A - Z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721531" y="3313831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Ejemplo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575260" y="3313831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Ejemplo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411653" y="3313831"/>
            <a:ext cx="79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Ejemplo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667382" y="4128906"/>
            <a:ext cx="5616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Escriba la ubicación de la casilla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3063890" y="4609593"/>
            <a:ext cx="21451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3063890" y="4800279"/>
            <a:ext cx="21451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3063890" y="4982814"/>
            <a:ext cx="21451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3063890" y="5169166"/>
            <a:ext cx="21451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3063890" y="5351701"/>
            <a:ext cx="21451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3063890" y="5552725"/>
            <a:ext cx="21451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689771" y="6300785"/>
            <a:ext cx="5616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Escriba la ubicación de la casilla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3086279" y="6781472"/>
            <a:ext cx="21451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3086279" y="6972158"/>
            <a:ext cx="21451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3086279" y="7154693"/>
            <a:ext cx="21451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086279" y="7341045"/>
            <a:ext cx="21451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3086279" y="7523580"/>
            <a:ext cx="21451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3086279" y="7724604"/>
            <a:ext cx="21451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605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215568" y="1127881"/>
            <a:ext cx="30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902472" y="1314553"/>
            <a:ext cx="4381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409508" y="1491508"/>
            <a:ext cx="3874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409508" y="1668463"/>
            <a:ext cx="3874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409508" y="1845418"/>
            <a:ext cx="3874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409508" y="2022373"/>
            <a:ext cx="3874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205827" y="2663754"/>
            <a:ext cx="5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00:00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462585" y="2663754"/>
            <a:ext cx="5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415988" y="2663754"/>
            <a:ext cx="1174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302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112</Words>
  <Application>Microsoft Office PowerPoint</Application>
  <PresentationFormat>Carta (216 x 279 mm)</PresentationFormat>
  <Paragraphs>62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3</cp:revision>
  <dcterms:created xsi:type="dcterms:W3CDTF">2022-06-13T19:54:43Z</dcterms:created>
  <dcterms:modified xsi:type="dcterms:W3CDTF">2022-06-13T20:15:43Z</dcterms:modified>
</cp:coreProperties>
</file>