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42" d="100"/>
          <a:sy n="142" d="100"/>
        </p:scale>
        <p:origin x="1542" y="-3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63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35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67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90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60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39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64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689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54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61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07A48-980F-4F9A-813D-CA043D094F66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AE24-7EC5-4F07-8DAA-3A83A918D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36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074460" y="2688259"/>
            <a:ext cx="746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955242" y="2688259"/>
            <a:ext cx="746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66482" y="3024435"/>
            <a:ext cx="559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213846" y="3360611"/>
            <a:ext cx="3152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5116" y="3535423"/>
            <a:ext cx="3751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820772" y="3864876"/>
            <a:ext cx="154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Cargo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2182" y="4057167"/>
            <a:ext cx="5713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Cargo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213846" y="4230641"/>
            <a:ext cx="1143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05116" y="4387957"/>
            <a:ext cx="5760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el nombre de la institución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960160" y="4849185"/>
            <a:ext cx="558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143502" y="4849185"/>
            <a:ext cx="558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820851" y="4849185"/>
            <a:ext cx="558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418665" y="7320770"/>
            <a:ext cx="1640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960160" y="7320769"/>
            <a:ext cx="1640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98644" y="8154486"/>
            <a:ext cx="1640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435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26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2022-06-13T20:21:40Z</dcterms:created>
  <dcterms:modified xsi:type="dcterms:W3CDTF">2022-06-13T20:35:13Z</dcterms:modified>
</cp:coreProperties>
</file>