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18" d="100"/>
          <a:sy n="118" d="100"/>
        </p:scale>
        <p:origin x="13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008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36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39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21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51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88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406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99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49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210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36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59559-4CA5-4DB6-8110-C94C2F038265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6B79-86FF-4F12-AF8C-196FC385C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659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335185" y="2680167"/>
            <a:ext cx="4952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de la planilla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35185" y="2858192"/>
            <a:ext cx="4952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933996" y="3036217"/>
            <a:ext cx="388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60651" y="4183643"/>
            <a:ext cx="2346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Sede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52998" y="4183643"/>
            <a:ext cx="75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151213" y="4183643"/>
            <a:ext cx="1051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192943" y="5347314"/>
            <a:ext cx="3010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440382" y="6989998"/>
            <a:ext cx="1666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843715" y="6989998"/>
            <a:ext cx="1666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505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20</Words>
  <Application>Microsoft Office PowerPoint</Application>
  <PresentationFormat>Carta (216 x 279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1</cp:revision>
  <dcterms:created xsi:type="dcterms:W3CDTF">2022-06-13T20:36:41Z</dcterms:created>
  <dcterms:modified xsi:type="dcterms:W3CDTF">2022-06-13T20:42:19Z</dcterms:modified>
</cp:coreProperties>
</file>