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8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A6C19-14E8-4049-B8C7-0512D1906F9C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E9574-A389-4122-860F-4FA5989E0C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245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F6D7-BFC0-4475-9C77-296A0F0ACD0B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AFEC3-E5BD-4721-8525-841A98BEE76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89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8C562-9544-438F-AD21-A322CC9CD8F9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78C7F-FC3F-499A-9DF2-1FE5695E7A3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87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62D6-3A3F-44ED-9F49-B2E5642B4C6C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7217-2E4E-4244-83FB-6B07D4B3071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9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ED80-7FD2-40A9-A279-48971C63F23B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8E7BF-AA93-4579-A63C-9E147760D12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8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8DC9-BFAC-4C29-82F5-7EF1821B215C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8043-5EA7-4BCE-9A4F-CEC5C9F76EB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01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B966-E9F4-493D-BCE4-A21B2DD18930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60AF-F918-4ADA-A61F-79FB5BBCF2D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15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263C9-4C2C-4D45-B5DF-A2884C37D965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AA6A-CB4D-4FB3-AF44-CA4E6D58C8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84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13520-6264-4FD6-9453-6F590E440874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E827B-DE45-4871-9A17-D97DB9AF57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32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34E0-30DC-4B20-BCF5-14B565F0619B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F888-2F8D-4241-A2A5-A746B7F6E0F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98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25A89-70BA-4B04-937B-5D8E19B00672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89424-84EF-44DE-836F-30AFAA80CE2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4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487363"/>
            <a:ext cx="5915025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n-US" altLang="es-MX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433638"/>
            <a:ext cx="5915025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Editar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n-US" altLang="es-MX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C5EAC2-2BF0-4A1D-9D8A-B9EDA6E7E6E7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DC7166-1EBB-4F21-9EB7-C8F142BA093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3354388" y="1577975"/>
            <a:ext cx="773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B18049"/>
                </a:solidFill>
              </a:rPr>
              <a:t>00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1" name="CuadroTexto 4"/>
          <p:cNvSpPr txBox="1">
            <a:spLocks noChangeArrowheads="1"/>
          </p:cNvSpPr>
          <p:nvPr/>
        </p:nvSpPr>
        <p:spPr bwMode="auto">
          <a:xfrm>
            <a:off x="4298950" y="1577975"/>
            <a:ext cx="1547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B18049"/>
                </a:solidFill>
              </a:rPr>
              <a:t>MES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2" name="CuadroTexto 5"/>
          <p:cNvSpPr txBox="1">
            <a:spLocks noChangeArrowheads="1"/>
          </p:cNvSpPr>
          <p:nvPr/>
        </p:nvSpPr>
        <p:spPr bwMode="auto">
          <a:xfrm>
            <a:off x="2135188" y="2760663"/>
            <a:ext cx="42275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s-MX" b="1">
                <a:solidFill>
                  <a:srgbClr val="B18049"/>
                </a:solidFill>
              </a:rPr>
              <a:t>Escriba el nombre de la o el responsable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3" name="CuadroTexto 6"/>
          <p:cNvSpPr txBox="1">
            <a:spLocks noChangeArrowheads="1"/>
          </p:cNvSpPr>
          <p:nvPr/>
        </p:nvSpPr>
        <p:spPr bwMode="auto">
          <a:xfrm>
            <a:off x="1255713" y="3052763"/>
            <a:ext cx="4932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s-MX" b="1">
                <a:solidFill>
                  <a:srgbClr val="B18049"/>
                </a:solidFill>
              </a:rPr>
              <a:t>Escriba el nombre de la escuela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4" name="CuadroTexto 7"/>
          <p:cNvSpPr txBox="1">
            <a:spLocks noChangeArrowheads="1"/>
          </p:cNvSpPr>
          <p:nvPr/>
        </p:nvSpPr>
        <p:spPr bwMode="auto">
          <a:xfrm>
            <a:off x="638175" y="3897313"/>
            <a:ext cx="4932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s-MX" b="1">
                <a:solidFill>
                  <a:srgbClr val="B18049"/>
                </a:solidFill>
              </a:rPr>
              <a:t>Escriba el nombre de la o el estudiante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5" name="CuadroTexto 8"/>
          <p:cNvSpPr txBox="1">
            <a:spLocks noChangeArrowheads="1"/>
          </p:cNvSpPr>
          <p:nvPr/>
        </p:nvSpPr>
        <p:spPr bwMode="auto">
          <a:xfrm>
            <a:off x="1555750" y="4095750"/>
            <a:ext cx="773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B18049"/>
                </a:solidFill>
              </a:rPr>
              <a:t>00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6" name="CuadroTexto 9"/>
          <p:cNvSpPr txBox="1">
            <a:spLocks noChangeArrowheads="1"/>
          </p:cNvSpPr>
          <p:nvPr/>
        </p:nvSpPr>
        <p:spPr bwMode="auto">
          <a:xfrm>
            <a:off x="2427288" y="4095750"/>
            <a:ext cx="773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B18049"/>
                </a:solidFill>
              </a:rPr>
              <a:t>ABC</a:t>
            </a:r>
            <a:endParaRPr lang="es-MX" altLang="es-MX" b="1">
              <a:solidFill>
                <a:srgbClr val="B18049"/>
              </a:solidFill>
            </a:endParaRPr>
          </a:p>
        </p:txBody>
      </p:sp>
      <p:sp>
        <p:nvSpPr>
          <p:cNvPr id="2057" name="CuadroTexto 10"/>
          <p:cNvSpPr txBox="1">
            <a:spLocks noChangeArrowheads="1"/>
          </p:cNvSpPr>
          <p:nvPr/>
        </p:nvSpPr>
        <p:spPr bwMode="auto">
          <a:xfrm>
            <a:off x="962025" y="7005638"/>
            <a:ext cx="4933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B18049"/>
                </a:solidFill>
              </a:rPr>
              <a:t>Escriba el nombre de la o el estudiante</a:t>
            </a:r>
            <a:endParaRPr lang="es-MX" altLang="es-MX" b="1">
              <a:solidFill>
                <a:srgbClr val="B18049"/>
              </a:solidFill>
            </a:endParaRPr>
          </a:p>
        </p:txBody>
      </p:sp>
      <p:pic>
        <p:nvPicPr>
          <p:cNvPr id="2058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142875"/>
            <a:ext cx="127158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BD806A54-D315-47BE-9D14-11E6F5EB15B8}" vid="{A91F7C4E-2E5D-4044-9395-9C077B62E3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1.1 Anexo Solicitud para integrar el Consejo Electoral Escolar (1)</Template>
  <TotalTime>1</TotalTime>
  <Words>34</Words>
  <Application>Microsoft Office PowerPoint</Application>
  <PresentationFormat>Carta (216 x 279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1</cp:revision>
  <dcterms:created xsi:type="dcterms:W3CDTF">2022-08-31T17:55:44Z</dcterms:created>
  <dcterms:modified xsi:type="dcterms:W3CDTF">2022-08-31T17:57:13Z</dcterms:modified>
</cp:coreProperties>
</file>