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225213" cy="17243425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80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>
        <p:scale>
          <a:sx n="47" d="100"/>
          <a:sy n="47" d="100"/>
        </p:scale>
        <p:origin x="1404" y="-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891" y="2822018"/>
            <a:ext cx="9541431" cy="6003266"/>
          </a:xfrm>
        </p:spPr>
        <p:txBody>
          <a:bodyPr anchor="b"/>
          <a:lstStyle>
            <a:lvl1pPr algn="ctr">
              <a:defRPr sz="279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152" y="9056793"/>
            <a:ext cx="8418910" cy="4163167"/>
          </a:xfrm>
        </p:spPr>
        <p:txBody>
          <a:bodyPr/>
          <a:lstStyle>
            <a:lvl1pPr marL="0" indent="0" algn="ctr">
              <a:buNone/>
              <a:defRPr sz="1117"/>
            </a:lvl1pPr>
            <a:lvl2pPr marL="212778" indent="0" algn="ctr">
              <a:buNone/>
              <a:defRPr sz="931"/>
            </a:lvl2pPr>
            <a:lvl3pPr marL="425555" indent="0" algn="ctr">
              <a:buNone/>
              <a:defRPr sz="838"/>
            </a:lvl3pPr>
            <a:lvl4pPr marL="638333" indent="0" algn="ctr">
              <a:buNone/>
              <a:defRPr sz="745"/>
            </a:lvl4pPr>
            <a:lvl5pPr marL="851112" indent="0" algn="ctr">
              <a:buNone/>
              <a:defRPr sz="745"/>
            </a:lvl5pPr>
            <a:lvl6pPr marL="1063890" indent="0" algn="ctr">
              <a:buNone/>
              <a:defRPr sz="745"/>
            </a:lvl6pPr>
            <a:lvl7pPr marL="1276667" indent="0" algn="ctr">
              <a:buNone/>
              <a:defRPr sz="745"/>
            </a:lvl7pPr>
            <a:lvl8pPr marL="1489445" indent="0" algn="ctr">
              <a:buNone/>
              <a:defRPr sz="745"/>
            </a:lvl8pPr>
            <a:lvl9pPr marL="1702223" indent="0" algn="ctr">
              <a:buNone/>
              <a:defRPr sz="745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A3001-C04D-4843-BBB6-7F5FFE6E2DDC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A2F97-DA24-4BCA-B973-AC2879E9803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05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E0815-2692-4D9C-9653-1C30C2B2E472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A8983-C8D4-4E76-A29F-E27B08084C4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13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33044" y="918054"/>
            <a:ext cx="2420437" cy="1461300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734" y="918054"/>
            <a:ext cx="7120995" cy="146130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D13F9-96B0-4361-A509-C0964A35DA82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A8B71-B529-432B-9CF5-53C4C10A47A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665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3EAB1-2206-49EB-A59B-3572331C5667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7DFFE-7EAB-4F8C-A86F-BC0FB161309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217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888" y="4298888"/>
            <a:ext cx="9681746" cy="7172785"/>
          </a:xfrm>
        </p:spPr>
        <p:txBody>
          <a:bodyPr anchor="b"/>
          <a:lstStyle>
            <a:lvl1pPr>
              <a:defRPr sz="279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888" y="11539529"/>
            <a:ext cx="9681746" cy="3771999"/>
          </a:xfrm>
        </p:spPr>
        <p:txBody>
          <a:bodyPr/>
          <a:lstStyle>
            <a:lvl1pPr marL="0" indent="0">
              <a:buNone/>
              <a:defRPr sz="1117">
                <a:solidFill>
                  <a:schemeClr val="tx1"/>
                </a:solidFill>
              </a:defRPr>
            </a:lvl1pPr>
            <a:lvl2pPr marL="212778" indent="0">
              <a:buNone/>
              <a:defRPr sz="931">
                <a:solidFill>
                  <a:schemeClr val="tx1">
                    <a:tint val="75000"/>
                  </a:schemeClr>
                </a:solidFill>
              </a:defRPr>
            </a:lvl2pPr>
            <a:lvl3pPr marL="425555" indent="0">
              <a:buNone/>
              <a:defRPr sz="838">
                <a:solidFill>
                  <a:schemeClr val="tx1">
                    <a:tint val="75000"/>
                  </a:schemeClr>
                </a:solidFill>
              </a:defRPr>
            </a:lvl3pPr>
            <a:lvl4pPr marL="638333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4pPr>
            <a:lvl5pPr marL="851112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5pPr>
            <a:lvl6pPr marL="1063890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6pPr>
            <a:lvl7pPr marL="1276667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7pPr>
            <a:lvl8pPr marL="1489445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8pPr>
            <a:lvl9pPr marL="1702223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93EBD-0FFF-4F81-AEB7-65ABF6A6D552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88B5C-738E-4009-B1B1-F3978AA4721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42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733" y="4590265"/>
            <a:ext cx="4770716" cy="1094079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2764" y="4590265"/>
            <a:ext cx="4770716" cy="1094079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3AE1-4324-4655-B286-354BDB0786C2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942FB-A202-4A10-9BBA-FDBBD7E64BB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5520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195" y="918059"/>
            <a:ext cx="9681746" cy="33329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3196" y="4227035"/>
            <a:ext cx="4748791" cy="2071605"/>
          </a:xfrm>
        </p:spPr>
        <p:txBody>
          <a:bodyPr anchor="b"/>
          <a:lstStyle>
            <a:lvl1pPr marL="0" indent="0">
              <a:buNone/>
              <a:defRPr sz="1117" b="1"/>
            </a:lvl1pPr>
            <a:lvl2pPr marL="212778" indent="0">
              <a:buNone/>
              <a:defRPr sz="931" b="1"/>
            </a:lvl2pPr>
            <a:lvl3pPr marL="425555" indent="0">
              <a:buNone/>
              <a:defRPr sz="838" b="1"/>
            </a:lvl3pPr>
            <a:lvl4pPr marL="638333" indent="0">
              <a:buNone/>
              <a:defRPr sz="745" b="1"/>
            </a:lvl4pPr>
            <a:lvl5pPr marL="851112" indent="0">
              <a:buNone/>
              <a:defRPr sz="745" b="1"/>
            </a:lvl5pPr>
            <a:lvl6pPr marL="1063890" indent="0">
              <a:buNone/>
              <a:defRPr sz="745" b="1"/>
            </a:lvl6pPr>
            <a:lvl7pPr marL="1276667" indent="0">
              <a:buNone/>
              <a:defRPr sz="745" b="1"/>
            </a:lvl7pPr>
            <a:lvl8pPr marL="1489445" indent="0">
              <a:buNone/>
              <a:defRPr sz="745" b="1"/>
            </a:lvl8pPr>
            <a:lvl9pPr marL="1702223" indent="0">
              <a:buNone/>
              <a:defRPr sz="745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3196" y="6298640"/>
            <a:ext cx="4748791" cy="9264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82766" y="4227035"/>
            <a:ext cx="4772177" cy="2071605"/>
          </a:xfrm>
        </p:spPr>
        <p:txBody>
          <a:bodyPr anchor="b"/>
          <a:lstStyle>
            <a:lvl1pPr marL="0" indent="0">
              <a:buNone/>
              <a:defRPr sz="1117" b="1"/>
            </a:lvl1pPr>
            <a:lvl2pPr marL="212778" indent="0">
              <a:buNone/>
              <a:defRPr sz="931" b="1"/>
            </a:lvl2pPr>
            <a:lvl3pPr marL="425555" indent="0">
              <a:buNone/>
              <a:defRPr sz="838" b="1"/>
            </a:lvl3pPr>
            <a:lvl4pPr marL="638333" indent="0">
              <a:buNone/>
              <a:defRPr sz="745" b="1"/>
            </a:lvl4pPr>
            <a:lvl5pPr marL="851112" indent="0">
              <a:buNone/>
              <a:defRPr sz="745" b="1"/>
            </a:lvl5pPr>
            <a:lvl6pPr marL="1063890" indent="0">
              <a:buNone/>
              <a:defRPr sz="745" b="1"/>
            </a:lvl6pPr>
            <a:lvl7pPr marL="1276667" indent="0">
              <a:buNone/>
              <a:defRPr sz="745" b="1"/>
            </a:lvl7pPr>
            <a:lvl8pPr marL="1489445" indent="0">
              <a:buNone/>
              <a:defRPr sz="745" b="1"/>
            </a:lvl8pPr>
            <a:lvl9pPr marL="1702223" indent="0">
              <a:buNone/>
              <a:defRPr sz="745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82766" y="6298640"/>
            <a:ext cx="4772177" cy="9264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B96AB-38AE-4917-98BD-1D4E27B78178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45BC8-E5E2-4DE4-B6D3-1A93933DE2B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533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C6ABE-260F-4B70-99CA-FF113F206379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32E9E-18EE-461A-80F2-43D6E2E0395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76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3F0BD-EA0C-4F38-A750-56EF9B424AF7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7BD4-2F4B-4819-9EE0-B507E17B4A1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968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195" y="1149563"/>
            <a:ext cx="3620424" cy="4023465"/>
          </a:xfrm>
        </p:spPr>
        <p:txBody>
          <a:bodyPr anchor="b"/>
          <a:lstStyle>
            <a:lvl1pPr>
              <a:defRPr sz="14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2178" y="2482740"/>
            <a:ext cx="5682764" cy="12254008"/>
          </a:xfrm>
        </p:spPr>
        <p:txBody>
          <a:bodyPr/>
          <a:lstStyle>
            <a:lvl1pPr>
              <a:defRPr sz="1489"/>
            </a:lvl1pPr>
            <a:lvl2pPr>
              <a:defRPr sz="1303"/>
            </a:lvl2pPr>
            <a:lvl3pPr>
              <a:defRPr sz="1117"/>
            </a:lvl3pPr>
            <a:lvl4pPr>
              <a:defRPr sz="931"/>
            </a:lvl4pPr>
            <a:lvl5pPr>
              <a:defRPr sz="931"/>
            </a:lvl5pPr>
            <a:lvl6pPr>
              <a:defRPr sz="931"/>
            </a:lvl6pPr>
            <a:lvl7pPr>
              <a:defRPr sz="931"/>
            </a:lvl7pPr>
            <a:lvl8pPr>
              <a:defRPr sz="931"/>
            </a:lvl8pPr>
            <a:lvl9pPr>
              <a:defRPr sz="931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3195" y="5173028"/>
            <a:ext cx="3620424" cy="9583674"/>
          </a:xfrm>
        </p:spPr>
        <p:txBody>
          <a:bodyPr/>
          <a:lstStyle>
            <a:lvl1pPr marL="0" indent="0">
              <a:buNone/>
              <a:defRPr sz="745"/>
            </a:lvl1pPr>
            <a:lvl2pPr marL="212778" indent="0">
              <a:buNone/>
              <a:defRPr sz="652"/>
            </a:lvl2pPr>
            <a:lvl3pPr marL="425555" indent="0">
              <a:buNone/>
              <a:defRPr sz="559"/>
            </a:lvl3pPr>
            <a:lvl4pPr marL="638333" indent="0">
              <a:buNone/>
              <a:defRPr sz="465"/>
            </a:lvl4pPr>
            <a:lvl5pPr marL="851112" indent="0">
              <a:buNone/>
              <a:defRPr sz="465"/>
            </a:lvl5pPr>
            <a:lvl6pPr marL="1063890" indent="0">
              <a:buNone/>
              <a:defRPr sz="465"/>
            </a:lvl6pPr>
            <a:lvl7pPr marL="1276667" indent="0">
              <a:buNone/>
              <a:defRPr sz="465"/>
            </a:lvl7pPr>
            <a:lvl8pPr marL="1489445" indent="0">
              <a:buNone/>
              <a:defRPr sz="465"/>
            </a:lvl8pPr>
            <a:lvl9pPr marL="1702223" indent="0">
              <a:buNone/>
              <a:defRPr sz="46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4B38E-CEDF-4647-ACC7-A6C62A3361DB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7DFAF-B02C-4D83-8F33-333874927D3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355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195" y="1149563"/>
            <a:ext cx="3620424" cy="4023465"/>
          </a:xfrm>
        </p:spPr>
        <p:txBody>
          <a:bodyPr anchor="b"/>
          <a:lstStyle>
            <a:lvl1pPr>
              <a:defRPr sz="14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72178" y="2482740"/>
            <a:ext cx="5682764" cy="12254008"/>
          </a:xfrm>
        </p:spPr>
        <p:txBody>
          <a:bodyPr anchor="t"/>
          <a:lstStyle>
            <a:lvl1pPr marL="0" indent="0">
              <a:buNone/>
              <a:defRPr sz="1489"/>
            </a:lvl1pPr>
            <a:lvl2pPr marL="212778" indent="0">
              <a:buNone/>
              <a:defRPr sz="1303"/>
            </a:lvl2pPr>
            <a:lvl3pPr marL="425555" indent="0">
              <a:buNone/>
              <a:defRPr sz="1117"/>
            </a:lvl3pPr>
            <a:lvl4pPr marL="638333" indent="0">
              <a:buNone/>
              <a:defRPr sz="931"/>
            </a:lvl4pPr>
            <a:lvl5pPr marL="851112" indent="0">
              <a:buNone/>
              <a:defRPr sz="931"/>
            </a:lvl5pPr>
            <a:lvl6pPr marL="1063890" indent="0">
              <a:buNone/>
              <a:defRPr sz="931"/>
            </a:lvl6pPr>
            <a:lvl7pPr marL="1276667" indent="0">
              <a:buNone/>
              <a:defRPr sz="931"/>
            </a:lvl7pPr>
            <a:lvl8pPr marL="1489445" indent="0">
              <a:buNone/>
              <a:defRPr sz="931"/>
            </a:lvl8pPr>
            <a:lvl9pPr marL="1702223" indent="0">
              <a:buNone/>
              <a:defRPr sz="931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3195" y="5173028"/>
            <a:ext cx="3620424" cy="9583674"/>
          </a:xfrm>
        </p:spPr>
        <p:txBody>
          <a:bodyPr/>
          <a:lstStyle>
            <a:lvl1pPr marL="0" indent="0">
              <a:buNone/>
              <a:defRPr sz="745"/>
            </a:lvl1pPr>
            <a:lvl2pPr marL="212778" indent="0">
              <a:buNone/>
              <a:defRPr sz="652"/>
            </a:lvl2pPr>
            <a:lvl3pPr marL="425555" indent="0">
              <a:buNone/>
              <a:defRPr sz="559"/>
            </a:lvl3pPr>
            <a:lvl4pPr marL="638333" indent="0">
              <a:buNone/>
              <a:defRPr sz="465"/>
            </a:lvl4pPr>
            <a:lvl5pPr marL="851112" indent="0">
              <a:buNone/>
              <a:defRPr sz="465"/>
            </a:lvl5pPr>
            <a:lvl6pPr marL="1063890" indent="0">
              <a:buNone/>
              <a:defRPr sz="465"/>
            </a:lvl6pPr>
            <a:lvl7pPr marL="1276667" indent="0">
              <a:buNone/>
              <a:defRPr sz="465"/>
            </a:lvl7pPr>
            <a:lvl8pPr marL="1489445" indent="0">
              <a:buNone/>
              <a:defRPr sz="465"/>
            </a:lvl8pPr>
            <a:lvl9pPr marL="1702223" indent="0">
              <a:buNone/>
              <a:defRPr sz="46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DF10A-6E59-4905-AB36-8589D5E76803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7DF41-065A-4562-9617-86E19BA6E07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46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3113" y="917575"/>
            <a:ext cx="9678987" cy="333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3113" y="4589463"/>
            <a:ext cx="9678987" cy="10942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3113" y="15981363"/>
            <a:ext cx="2524125" cy="917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55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623341-0CC6-4985-AA13-54C9E7FBDDA5}" type="datetimeFigureOut">
              <a:rPr lang="es-MX"/>
              <a:pPr>
                <a:defRPr/>
              </a:pPr>
              <a:t>31/08/2022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7925" y="15981363"/>
            <a:ext cx="3789363" cy="917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55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7975" y="15981363"/>
            <a:ext cx="2524125" cy="917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55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B8A7E-8E28-4679-BD1E-38534EFB647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238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238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Calibri Light" panose="020F0302020204030204" pitchFamily="34" charset="0"/>
        </a:defRPr>
      </a:lvl2pPr>
      <a:lvl3pPr algn="l" defTabSz="4238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Calibri Light" panose="020F0302020204030204" pitchFamily="34" charset="0"/>
        </a:defRPr>
      </a:lvl3pPr>
      <a:lvl4pPr algn="l" defTabSz="4238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Calibri Light" panose="020F0302020204030204" pitchFamily="34" charset="0"/>
        </a:defRPr>
      </a:lvl4pPr>
      <a:lvl5pPr algn="l" defTabSz="4238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Calibri Light" panose="020F0302020204030204" pitchFamily="34" charset="0"/>
        </a:defRPr>
      </a:lvl5pPr>
      <a:lvl6pPr marL="193434" algn="l" defTabSz="42515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31">
          <a:solidFill>
            <a:schemeClr val="tx1"/>
          </a:solidFill>
          <a:latin typeface="Calibri Light" panose="020F0302020204030204" pitchFamily="34" charset="0"/>
        </a:defRPr>
      </a:lvl6pPr>
      <a:lvl7pPr marL="386869" algn="l" defTabSz="42515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31">
          <a:solidFill>
            <a:schemeClr val="tx1"/>
          </a:solidFill>
          <a:latin typeface="Calibri Light" panose="020F0302020204030204" pitchFamily="34" charset="0"/>
        </a:defRPr>
      </a:lvl7pPr>
      <a:lvl8pPr marL="580303" algn="l" defTabSz="42515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31">
          <a:solidFill>
            <a:schemeClr val="tx1"/>
          </a:solidFill>
          <a:latin typeface="Calibri Light" panose="020F0302020204030204" pitchFamily="34" charset="0"/>
        </a:defRPr>
      </a:lvl8pPr>
      <a:lvl9pPr marL="773738" algn="l" defTabSz="42515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31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04775" indent="-104775" algn="l" defTabSz="423863" rtl="0" eaLnBrk="1" fontAlgn="base" hangingPunct="1">
        <a:lnSpc>
          <a:spcPct val="90000"/>
        </a:lnSpc>
        <a:spcBef>
          <a:spcPts val="463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104775" algn="l" defTabSz="423863" rtl="0" eaLnBrk="1" fontAlgn="base" hangingPunct="1">
        <a:lnSpc>
          <a:spcPct val="90000"/>
        </a:lnSpc>
        <a:spcBef>
          <a:spcPts val="238"/>
        </a:spcBef>
        <a:spcAft>
          <a:spcPct val="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1813" indent="-104775" algn="l" defTabSz="423863" rtl="0" eaLnBrk="1" fontAlgn="base" hangingPunct="1">
        <a:lnSpc>
          <a:spcPct val="90000"/>
        </a:lnSpc>
        <a:spcBef>
          <a:spcPts val="238"/>
        </a:spcBef>
        <a:spcAft>
          <a:spcPct val="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742950" indent="-104775" algn="l" defTabSz="423863" rtl="0" eaLnBrk="1" fontAlgn="base" hangingPunct="1">
        <a:lnSpc>
          <a:spcPct val="90000"/>
        </a:lnSpc>
        <a:spcBef>
          <a:spcPts val="23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55675" indent="-104775" algn="l" defTabSz="423863" rtl="0" eaLnBrk="1" fontAlgn="base" hangingPunct="1">
        <a:lnSpc>
          <a:spcPct val="90000"/>
        </a:lnSpc>
        <a:spcBef>
          <a:spcPts val="23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170278" indent="-106389" algn="l" defTabSz="425555" rtl="0" eaLnBrk="1" latinLnBrk="0" hangingPunct="1">
        <a:lnSpc>
          <a:spcPct val="90000"/>
        </a:lnSpc>
        <a:spcBef>
          <a:spcPts val="232"/>
        </a:spcBef>
        <a:buFont typeface="Arial" panose="020B0604020202020204" pitchFamily="34" charset="0"/>
        <a:buChar char="•"/>
        <a:defRPr sz="838" kern="1200">
          <a:solidFill>
            <a:schemeClr val="tx1"/>
          </a:solidFill>
          <a:latin typeface="+mn-lt"/>
          <a:ea typeface="+mn-ea"/>
          <a:cs typeface="+mn-cs"/>
        </a:defRPr>
      </a:lvl6pPr>
      <a:lvl7pPr marL="1383056" indent="-106389" algn="l" defTabSz="425555" rtl="0" eaLnBrk="1" latinLnBrk="0" hangingPunct="1">
        <a:lnSpc>
          <a:spcPct val="90000"/>
        </a:lnSpc>
        <a:spcBef>
          <a:spcPts val="232"/>
        </a:spcBef>
        <a:buFont typeface="Arial" panose="020B0604020202020204" pitchFamily="34" charset="0"/>
        <a:buChar char="•"/>
        <a:defRPr sz="838" kern="1200">
          <a:solidFill>
            <a:schemeClr val="tx1"/>
          </a:solidFill>
          <a:latin typeface="+mn-lt"/>
          <a:ea typeface="+mn-ea"/>
          <a:cs typeface="+mn-cs"/>
        </a:defRPr>
      </a:lvl7pPr>
      <a:lvl8pPr marL="1595834" indent="-106389" algn="l" defTabSz="425555" rtl="0" eaLnBrk="1" latinLnBrk="0" hangingPunct="1">
        <a:lnSpc>
          <a:spcPct val="90000"/>
        </a:lnSpc>
        <a:spcBef>
          <a:spcPts val="232"/>
        </a:spcBef>
        <a:buFont typeface="Arial" panose="020B0604020202020204" pitchFamily="34" charset="0"/>
        <a:buChar char="•"/>
        <a:defRPr sz="838" kern="1200">
          <a:solidFill>
            <a:schemeClr val="tx1"/>
          </a:solidFill>
          <a:latin typeface="+mn-lt"/>
          <a:ea typeface="+mn-ea"/>
          <a:cs typeface="+mn-cs"/>
        </a:defRPr>
      </a:lvl8pPr>
      <a:lvl9pPr marL="1808612" indent="-106389" algn="l" defTabSz="425555" rtl="0" eaLnBrk="1" latinLnBrk="0" hangingPunct="1">
        <a:lnSpc>
          <a:spcPct val="90000"/>
        </a:lnSpc>
        <a:spcBef>
          <a:spcPts val="232"/>
        </a:spcBef>
        <a:buFont typeface="Arial" panose="020B0604020202020204" pitchFamily="34" charset="0"/>
        <a:buChar char="•"/>
        <a:defRPr sz="8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5555" rtl="0" eaLnBrk="1" latinLnBrk="0" hangingPunct="1">
        <a:defRPr sz="838" kern="1200">
          <a:solidFill>
            <a:schemeClr val="tx1"/>
          </a:solidFill>
          <a:latin typeface="+mn-lt"/>
          <a:ea typeface="+mn-ea"/>
          <a:cs typeface="+mn-cs"/>
        </a:defRPr>
      </a:lvl1pPr>
      <a:lvl2pPr marL="212778" algn="l" defTabSz="425555" rtl="0" eaLnBrk="1" latinLnBrk="0" hangingPunct="1">
        <a:defRPr sz="838" kern="1200">
          <a:solidFill>
            <a:schemeClr val="tx1"/>
          </a:solidFill>
          <a:latin typeface="+mn-lt"/>
          <a:ea typeface="+mn-ea"/>
          <a:cs typeface="+mn-cs"/>
        </a:defRPr>
      </a:lvl2pPr>
      <a:lvl3pPr marL="425555" algn="l" defTabSz="425555" rtl="0" eaLnBrk="1" latinLnBrk="0" hangingPunct="1">
        <a:defRPr sz="838" kern="1200">
          <a:solidFill>
            <a:schemeClr val="tx1"/>
          </a:solidFill>
          <a:latin typeface="+mn-lt"/>
          <a:ea typeface="+mn-ea"/>
          <a:cs typeface="+mn-cs"/>
        </a:defRPr>
      </a:lvl3pPr>
      <a:lvl4pPr marL="638333" algn="l" defTabSz="425555" rtl="0" eaLnBrk="1" latinLnBrk="0" hangingPunct="1">
        <a:defRPr sz="838" kern="1200">
          <a:solidFill>
            <a:schemeClr val="tx1"/>
          </a:solidFill>
          <a:latin typeface="+mn-lt"/>
          <a:ea typeface="+mn-ea"/>
          <a:cs typeface="+mn-cs"/>
        </a:defRPr>
      </a:lvl4pPr>
      <a:lvl5pPr marL="851112" algn="l" defTabSz="425555" rtl="0" eaLnBrk="1" latinLnBrk="0" hangingPunct="1">
        <a:defRPr sz="838" kern="1200">
          <a:solidFill>
            <a:schemeClr val="tx1"/>
          </a:solidFill>
          <a:latin typeface="+mn-lt"/>
          <a:ea typeface="+mn-ea"/>
          <a:cs typeface="+mn-cs"/>
        </a:defRPr>
      </a:lvl5pPr>
      <a:lvl6pPr marL="1063890" algn="l" defTabSz="425555" rtl="0" eaLnBrk="1" latinLnBrk="0" hangingPunct="1">
        <a:defRPr sz="838" kern="1200">
          <a:solidFill>
            <a:schemeClr val="tx1"/>
          </a:solidFill>
          <a:latin typeface="+mn-lt"/>
          <a:ea typeface="+mn-ea"/>
          <a:cs typeface="+mn-cs"/>
        </a:defRPr>
      </a:lvl6pPr>
      <a:lvl7pPr marL="1276667" algn="l" defTabSz="425555" rtl="0" eaLnBrk="1" latinLnBrk="0" hangingPunct="1">
        <a:defRPr sz="838" kern="1200">
          <a:solidFill>
            <a:schemeClr val="tx1"/>
          </a:solidFill>
          <a:latin typeface="+mn-lt"/>
          <a:ea typeface="+mn-ea"/>
          <a:cs typeface="+mn-cs"/>
        </a:defRPr>
      </a:lvl7pPr>
      <a:lvl8pPr marL="1489445" algn="l" defTabSz="425555" rtl="0" eaLnBrk="1" latinLnBrk="0" hangingPunct="1">
        <a:defRPr sz="838" kern="1200">
          <a:solidFill>
            <a:schemeClr val="tx1"/>
          </a:solidFill>
          <a:latin typeface="+mn-lt"/>
          <a:ea typeface="+mn-ea"/>
          <a:cs typeface="+mn-cs"/>
        </a:defRPr>
      </a:lvl8pPr>
      <a:lvl9pPr marL="1702223" algn="l" defTabSz="425555" rtl="0" eaLnBrk="1" latinLnBrk="0" hangingPunct="1">
        <a:defRPr sz="8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uadroTexto 3"/>
          <p:cNvSpPr txBox="1">
            <a:spLocks noChangeArrowheads="1"/>
          </p:cNvSpPr>
          <p:nvPr/>
        </p:nvSpPr>
        <p:spPr bwMode="auto">
          <a:xfrm>
            <a:off x="738188" y="3911600"/>
            <a:ext cx="9609137" cy="1322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s-MX" altLang="es-MX" sz="4000" b="1" dirty="0">
                <a:solidFill>
                  <a:srgbClr val="B18049"/>
                </a:solidFill>
              </a:rPr>
              <a:t>Nombre de la institución y/o escudo o emblema</a:t>
            </a:r>
          </a:p>
        </p:txBody>
      </p:sp>
      <p:sp>
        <p:nvSpPr>
          <p:cNvPr id="2051" name="CuadroTexto 4"/>
          <p:cNvSpPr txBox="1">
            <a:spLocks noChangeArrowheads="1"/>
          </p:cNvSpPr>
          <p:nvPr/>
        </p:nvSpPr>
        <p:spPr bwMode="auto">
          <a:xfrm>
            <a:off x="1855788" y="12118975"/>
            <a:ext cx="67468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sz="2000" b="1">
                <a:solidFill>
                  <a:srgbClr val="B18049"/>
                </a:solidFill>
              </a:rPr>
              <a:t>00</a:t>
            </a:r>
            <a:endParaRPr lang="es-MX" altLang="es-MX" sz="2000" b="1">
              <a:solidFill>
                <a:srgbClr val="B18049"/>
              </a:solidFill>
            </a:endParaRPr>
          </a:p>
        </p:txBody>
      </p:sp>
      <p:sp>
        <p:nvSpPr>
          <p:cNvPr id="2052" name="CuadroTexto 5"/>
          <p:cNvSpPr txBox="1">
            <a:spLocks noChangeArrowheads="1"/>
          </p:cNvSpPr>
          <p:nvPr/>
        </p:nvSpPr>
        <p:spPr bwMode="auto">
          <a:xfrm>
            <a:off x="2730500" y="12118975"/>
            <a:ext cx="169068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sz="2000" b="1">
                <a:solidFill>
                  <a:srgbClr val="B18049"/>
                </a:solidFill>
              </a:rPr>
              <a:t>MES</a:t>
            </a:r>
            <a:endParaRPr lang="es-MX" altLang="es-MX" sz="2000" b="1">
              <a:solidFill>
                <a:srgbClr val="B18049"/>
              </a:solidFill>
            </a:endParaRPr>
          </a:p>
        </p:txBody>
      </p:sp>
      <p:sp>
        <p:nvSpPr>
          <p:cNvPr id="2053" name="CuadroTexto 6"/>
          <p:cNvSpPr txBox="1">
            <a:spLocks noChangeArrowheads="1"/>
          </p:cNvSpPr>
          <p:nvPr/>
        </p:nvSpPr>
        <p:spPr bwMode="auto">
          <a:xfrm>
            <a:off x="3598863" y="15903575"/>
            <a:ext cx="67468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sz="2000" b="1">
                <a:solidFill>
                  <a:srgbClr val="B18049"/>
                </a:solidFill>
              </a:rPr>
              <a:t>00</a:t>
            </a:r>
            <a:endParaRPr lang="es-MX" altLang="es-MX" sz="2000" b="1">
              <a:solidFill>
                <a:srgbClr val="B18049"/>
              </a:solidFill>
            </a:endParaRPr>
          </a:p>
        </p:txBody>
      </p:sp>
      <p:sp>
        <p:nvSpPr>
          <p:cNvPr id="2054" name="CuadroTexto 7"/>
          <p:cNvSpPr txBox="1">
            <a:spLocks noChangeArrowheads="1"/>
          </p:cNvSpPr>
          <p:nvPr/>
        </p:nvSpPr>
        <p:spPr bwMode="auto">
          <a:xfrm>
            <a:off x="4597400" y="15903575"/>
            <a:ext cx="167798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sz="2000" b="1">
                <a:solidFill>
                  <a:srgbClr val="B18049"/>
                </a:solidFill>
              </a:rPr>
              <a:t>MES</a:t>
            </a:r>
            <a:endParaRPr lang="es-MX" altLang="es-MX" sz="2000" b="1">
              <a:solidFill>
                <a:srgbClr val="B18049"/>
              </a:solidFill>
            </a:endParaRPr>
          </a:p>
        </p:txBody>
      </p:sp>
      <p:sp>
        <p:nvSpPr>
          <p:cNvPr id="2055" name="CuadroTexto 8"/>
          <p:cNvSpPr txBox="1">
            <a:spLocks noChangeArrowheads="1"/>
          </p:cNvSpPr>
          <p:nvPr/>
        </p:nvSpPr>
        <p:spPr bwMode="auto">
          <a:xfrm>
            <a:off x="1893888" y="16395700"/>
            <a:ext cx="625951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sz="2000" b="1">
                <a:solidFill>
                  <a:srgbClr val="B18049"/>
                </a:solidFill>
              </a:rPr>
              <a:t>NOMBRE DE LA AUTORIDAD</a:t>
            </a:r>
            <a:endParaRPr lang="es-MX" altLang="es-MX" sz="2000" b="1">
              <a:solidFill>
                <a:srgbClr val="B18049"/>
              </a:solidFill>
            </a:endParaRPr>
          </a:p>
        </p:txBody>
      </p:sp>
      <p:sp>
        <p:nvSpPr>
          <p:cNvPr id="2056" name="CuadroTexto 9"/>
          <p:cNvSpPr txBox="1">
            <a:spLocks noChangeArrowheads="1"/>
          </p:cNvSpPr>
          <p:nvPr/>
        </p:nvSpPr>
        <p:spPr bwMode="auto">
          <a:xfrm>
            <a:off x="650875" y="11606213"/>
            <a:ext cx="8731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s-ES" altLang="es-MX" sz="1600" b="1">
                <a:solidFill>
                  <a:srgbClr val="B18049"/>
                </a:solidFill>
              </a:rPr>
              <a:t>Nombre del o la responsable</a:t>
            </a:r>
            <a:br>
              <a:rPr lang="es-ES" altLang="es-MX" sz="1600" b="1">
                <a:solidFill>
                  <a:srgbClr val="B18049"/>
                </a:solidFill>
              </a:rPr>
            </a:br>
            <a:r>
              <a:rPr lang="es-ES" altLang="es-MX" sz="1600" b="1">
                <a:solidFill>
                  <a:srgbClr val="B18049"/>
                </a:solidFill>
              </a:rPr>
              <a:t>correo electrónico </a:t>
            </a:r>
            <a:endParaRPr lang="es-MX" altLang="es-MX" sz="1600" b="1">
              <a:solidFill>
                <a:srgbClr val="B1804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E4D38FF2-517D-4C67-972E-488A2A56FD78}" vid="{E662FA24-2D9F-4332-A55B-EBDE5D9819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Anexo Convocatoria (1)</Template>
  <TotalTime>15</TotalTime>
  <Words>21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1</cp:revision>
  <dcterms:created xsi:type="dcterms:W3CDTF">2022-08-31T17:38:00Z</dcterms:created>
  <dcterms:modified xsi:type="dcterms:W3CDTF">2022-08-31T17:53:53Z</dcterms:modified>
</cp:coreProperties>
</file>