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28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6377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109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509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508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0668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444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6532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20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5786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304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2392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786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800" y="0"/>
            <a:ext cx="6364399" cy="9905999"/>
          </a:xfrm>
          <a:prstGeom prst="rect">
            <a:avLst/>
          </a:prstGeom>
        </p:spPr>
      </p:pic>
      <p:sp>
        <p:nvSpPr>
          <p:cNvPr id="31" name="CuadroTexto 30"/>
          <p:cNvSpPr txBox="1"/>
          <p:nvPr/>
        </p:nvSpPr>
        <p:spPr>
          <a:xfrm>
            <a:off x="4287575" y="2973015"/>
            <a:ext cx="19101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000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1244244" y="3292763"/>
            <a:ext cx="695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00:00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2471495" y="3287652"/>
            <a:ext cx="534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00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3025792" y="3287652"/>
            <a:ext cx="11895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mes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225908" y="3925866"/>
            <a:ext cx="6365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Escriba el nombre de la planilla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135192" y="4392345"/>
            <a:ext cx="6365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Escriba el nombre del proyecto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1862872" y="5768926"/>
            <a:ext cx="3091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1862872" y="6258680"/>
            <a:ext cx="3091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</a:p>
        </p:txBody>
      </p:sp>
      <p:sp>
        <p:nvSpPr>
          <p:cNvPr id="41" name="CuadroTexto 40"/>
          <p:cNvSpPr txBox="1"/>
          <p:nvPr/>
        </p:nvSpPr>
        <p:spPr>
          <a:xfrm>
            <a:off x="1862872" y="6741400"/>
            <a:ext cx="3091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1862872" y="7259448"/>
            <a:ext cx="3091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</a:p>
        </p:txBody>
      </p:sp>
      <p:sp>
        <p:nvSpPr>
          <p:cNvPr id="43" name="CuadroTexto 42"/>
          <p:cNvSpPr txBox="1"/>
          <p:nvPr/>
        </p:nvSpPr>
        <p:spPr>
          <a:xfrm>
            <a:off x="1883420" y="8444224"/>
            <a:ext cx="3091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751813" y="4740296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solidFill>
                  <a:schemeClr val="accent4">
                    <a:lumMod val="75000"/>
                  </a:schemeClr>
                </a:solidFill>
              </a:rPr>
              <a:t>x</a:t>
            </a:r>
            <a:endParaRPr lang="es-MX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7" name="CuadroTexto 56"/>
          <p:cNvSpPr txBox="1"/>
          <p:nvPr/>
        </p:nvSpPr>
        <p:spPr>
          <a:xfrm>
            <a:off x="3497756" y="4736006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solidFill>
                  <a:schemeClr val="accent4">
                    <a:lumMod val="75000"/>
                  </a:schemeClr>
                </a:solidFill>
              </a:rPr>
              <a:t>x</a:t>
            </a:r>
            <a:endParaRPr lang="es-MX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8" name="CuadroTexto 57"/>
          <p:cNvSpPr txBox="1"/>
          <p:nvPr/>
        </p:nvSpPr>
        <p:spPr>
          <a:xfrm>
            <a:off x="5234455" y="4736005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solidFill>
                  <a:schemeClr val="accent4">
                    <a:lumMod val="75000"/>
                  </a:schemeClr>
                </a:solidFill>
              </a:rPr>
              <a:t>x</a:t>
            </a:r>
            <a:endParaRPr lang="es-MX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9" name="CuadroTexto 58"/>
          <p:cNvSpPr txBox="1"/>
          <p:nvPr/>
        </p:nvSpPr>
        <p:spPr>
          <a:xfrm>
            <a:off x="2176723" y="4736005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solidFill>
                  <a:schemeClr val="accent4">
                    <a:lumMod val="75000"/>
                  </a:schemeClr>
                </a:solidFill>
              </a:rPr>
              <a:t>x</a:t>
            </a:r>
            <a:endParaRPr lang="es-MX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0" name="CuadroTexto 59"/>
          <p:cNvSpPr txBox="1"/>
          <p:nvPr/>
        </p:nvSpPr>
        <p:spPr>
          <a:xfrm>
            <a:off x="3928791" y="4731471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solidFill>
                  <a:schemeClr val="accent4">
                    <a:lumMod val="75000"/>
                  </a:schemeClr>
                </a:solidFill>
              </a:rPr>
              <a:t>x</a:t>
            </a:r>
            <a:endParaRPr lang="es-MX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1" name="CuadroTexto 60"/>
          <p:cNvSpPr txBox="1"/>
          <p:nvPr/>
        </p:nvSpPr>
        <p:spPr>
          <a:xfrm>
            <a:off x="5653894" y="4739382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solidFill>
                  <a:schemeClr val="accent4">
                    <a:lumMod val="75000"/>
                  </a:schemeClr>
                </a:solidFill>
              </a:rPr>
              <a:t>x</a:t>
            </a:r>
            <a:endParaRPr lang="es-MX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011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31</Words>
  <Application>Microsoft Office PowerPoint</Application>
  <PresentationFormat>A4 (210 x 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IEE</dc:creator>
  <cp:lastModifiedBy>Armando de la Cruz Guevara</cp:lastModifiedBy>
  <cp:revision>5</cp:revision>
  <dcterms:created xsi:type="dcterms:W3CDTF">2024-08-29T22:06:54Z</dcterms:created>
  <dcterms:modified xsi:type="dcterms:W3CDTF">2024-09-28T00:09:34Z</dcterms:modified>
</cp:coreProperties>
</file>