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37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9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09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508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66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444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53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0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578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304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239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334E0-3735-44B5-93D3-6B3DA1816114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02FAC-DC8F-446B-BB93-372E1255AC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786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800" y="0"/>
            <a:ext cx="6364399" cy="990599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641740" y="2584525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94187" y="2956099"/>
            <a:ext cx="548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540525" y="2939844"/>
            <a:ext cx="927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fecha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281180" y="2939844"/>
            <a:ext cx="824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290314" y="2947836"/>
            <a:ext cx="702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917194" y="3149282"/>
            <a:ext cx="1809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de la institución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412711" y="3149282"/>
            <a:ext cx="3056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dirección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917195" y="3342465"/>
            <a:ext cx="5552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dirección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416137" y="3667503"/>
            <a:ext cx="2067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812805" y="3649955"/>
            <a:ext cx="2067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400745" y="3904028"/>
            <a:ext cx="2067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29862" y="4639242"/>
            <a:ext cx="1036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822172" y="4648382"/>
            <a:ext cx="4230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Escriba con letra la 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914289" y="5160178"/>
            <a:ext cx="1252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677481" y="5156575"/>
            <a:ext cx="2453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Escriba la hora con letra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470753" y="5415549"/>
            <a:ext cx="1252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642992" y="6032718"/>
            <a:ext cx="2827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642991" y="6217973"/>
            <a:ext cx="2827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641635" y="6396343"/>
            <a:ext cx="2827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640279" y="6564988"/>
            <a:ext cx="2827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668339" y="7426194"/>
            <a:ext cx="2827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668339" y="7602540"/>
            <a:ext cx="2827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668339" y="7780090"/>
            <a:ext cx="2827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2360035" y="8517443"/>
            <a:ext cx="5337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053977" y="8505632"/>
            <a:ext cx="1651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Escriba la hora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5606045" y="8826607"/>
            <a:ext cx="2343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endParaRPr lang="es-MX" sz="9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1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48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IEE</dc:creator>
  <cp:lastModifiedBy>Armando de la Cruz Guevara</cp:lastModifiedBy>
  <cp:revision>4</cp:revision>
  <dcterms:created xsi:type="dcterms:W3CDTF">2024-08-29T22:06:54Z</dcterms:created>
  <dcterms:modified xsi:type="dcterms:W3CDTF">2024-09-28T00:08:21Z</dcterms:modified>
</cp:coreProperties>
</file>