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85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66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81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41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55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98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9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94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01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45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87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8B8EE-5D87-46CA-B8F1-10E9C40F705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EBEFE-52C4-4A18-B312-6862BC565F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0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800" y="0"/>
            <a:ext cx="6364399" cy="9906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966365" y="3520036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889288" y="3520036"/>
            <a:ext cx="726129" cy="255697"/>
            <a:chOff x="889288" y="3520036"/>
            <a:chExt cx="726129" cy="255697"/>
          </a:xfrm>
        </p:grpSpPr>
        <p:grpSp>
          <p:nvGrpSpPr>
            <p:cNvPr id="7" name="Grupo 6"/>
            <p:cNvGrpSpPr/>
            <p:nvPr/>
          </p:nvGrpSpPr>
          <p:grpSpPr>
            <a:xfrm>
              <a:off x="889288" y="3520036"/>
              <a:ext cx="473928" cy="250959"/>
              <a:chOff x="889288" y="3520036"/>
              <a:chExt cx="473928" cy="250959"/>
            </a:xfrm>
          </p:grpSpPr>
          <p:sp>
            <p:nvSpPr>
              <p:cNvPr id="9" name="CuadroTexto 8"/>
              <p:cNvSpPr txBox="1"/>
              <p:nvPr/>
            </p:nvSpPr>
            <p:spPr>
              <a:xfrm>
                <a:off x="889288" y="3520036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CuadroTexto 9"/>
              <p:cNvSpPr txBox="1"/>
              <p:nvPr/>
            </p:nvSpPr>
            <p:spPr>
              <a:xfrm>
                <a:off x="1108018" y="352477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" name="CuadroTexto 7"/>
            <p:cNvSpPr txBox="1"/>
            <p:nvPr/>
          </p:nvSpPr>
          <p:spPr>
            <a:xfrm>
              <a:off x="1360219" y="352951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s-MX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886766" y="4075151"/>
            <a:ext cx="726129" cy="255697"/>
            <a:chOff x="889288" y="3520036"/>
            <a:chExt cx="726129" cy="255697"/>
          </a:xfrm>
        </p:grpSpPr>
        <p:grpSp>
          <p:nvGrpSpPr>
            <p:cNvPr id="12" name="Grupo 11"/>
            <p:cNvGrpSpPr/>
            <p:nvPr/>
          </p:nvGrpSpPr>
          <p:grpSpPr>
            <a:xfrm>
              <a:off x="889288" y="3520036"/>
              <a:ext cx="473928" cy="250959"/>
              <a:chOff x="889288" y="3520036"/>
              <a:chExt cx="473928" cy="250959"/>
            </a:xfrm>
          </p:grpSpPr>
          <p:sp>
            <p:nvSpPr>
              <p:cNvPr id="14" name="CuadroTexto 13"/>
              <p:cNvSpPr txBox="1"/>
              <p:nvPr/>
            </p:nvSpPr>
            <p:spPr>
              <a:xfrm>
                <a:off x="889288" y="3520036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CuadroTexto 14"/>
              <p:cNvSpPr txBox="1"/>
              <p:nvPr/>
            </p:nvSpPr>
            <p:spPr>
              <a:xfrm>
                <a:off x="1108018" y="352477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" name="CuadroTexto 12"/>
            <p:cNvSpPr txBox="1"/>
            <p:nvPr/>
          </p:nvSpPr>
          <p:spPr>
            <a:xfrm>
              <a:off x="1360219" y="352951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s-MX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3385917" y="4078216"/>
            <a:ext cx="726129" cy="255697"/>
            <a:chOff x="889288" y="3520036"/>
            <a:chExt cx="726129" cy="255697"/>
          </a:xfrm>
        </p:grpSpPr>
        <p:grpSp>
          <p:nvGrpSpPr>
            <p:cNvPr id="17" name="Grupo 16"/>
            <p:cNvGrpSpPr/>
            <p:nvPr/>
          </p:nvGrpSpPr>
          <p:grpSpPr>
            <a:xfrm>
              <a:off x="889288" y="3520036"/>
              <a:ext cx="473928" cy="250959"/>
              <a:chOff x="889288" y="3520036"/>
              <a:chExt cx="473928" cy="250959"/>
            </a:xfrm>
          </p:grpSpPr>
          <p:sp>
            <p:nvSpPr>
              <p:cNvPr id="19" name="CuadroTexto 18"/>
              <p:cNvSpPr txBox="1"/>
              <p:nvPr/>
            </p:nvSpPr>
            <p:spPr>
              <a:xfrm>
                <a:off x="889288" y="3520036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CuadroTexto 19"/>
              <p:cNvSpPr txBox="1"/>
              <p:nvPr/>
            </p:nvSpPr>
            <p:spPr>
              <a:xfrm>
                <a:off x="1108018" y="352477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" name="CuadroTexto 17"/>
            <p:cNvSpPr txBox="1"/>
            <p:nvPr/>
          </p:nvSpPr>
          <p:spPr>
            <a:xfrm>
              <a:off x="1360219" y="352951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s-MX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3379959" y="3520036"/>
            <a:ext cx="726129" cy="255697"/>
            <a:chOff x="889288" y="3520036"/>
            <a:chExt cx="726129" cy="255697"/>
          </a:xfrm>
        </p:grpSpPr>
        <p:grpSp>
          <p:nvGrpSpPr>
            <p:cNvPr id="22" name="Grupo 21"/>
            <p:cNvGrpSpPr/>
            <p:nvPr/>
          </p:nvGrpSpPr>
          <p:grpSpPr>
            <a:xfrm>
              <a:off x="889288" y="3520036"/>
              <a:ext cx="473928" cy="250959"/>
              <a:chOff x="889288" y="3520036"/>
              <a:chExt cx="473928" cy="250959"/>
            </a:xfrm>
          </p:grpSpPr>
          <p:sp>
            <p:nvSpPr>
              <p:cNvPr id="24" name="CuadroTexto 23"/>
              <p:cNvSpPr txBox="1"/>
              <p:nvPr/>
            </p:nvSpPr>
            <p:spPr>
              <a:xfrm>
                <a:off x="889288" y="3520036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CuadroTexto 24"/>
              <p:cNvSpPr txBox="1"/>
              <p:nvPr/>
            </p:nvSpPr>
            <p:spPr>
              <a:xfrm>
                <a:off x="1108018" y="352477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lang="es-MX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" name="CuadroTexto 22"/>
            <p:cNvSpPr txBox="1"/>
            <p:nvPr/>
          </p:nvSpPr>
          <p:spPr>
            <a:xfrm>
              <a:off x="1360219" y="352951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s-MX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CuadroTexto 25"/>
          <p:cNvSpPr txBox="1"/>
          <p:nvPr/>
        </p:nvSpPr>
        <p:spPr>
          <a:xfrm>
            <a:off x="1966365" y="4075151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4478050" y="3520036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4478050" y="4074911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295176" y="505193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 1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295176" y="537030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 2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295176" y="566477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 3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295176" y="5949543"/>
            <a:ext cx="7521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 4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809530" y="503654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809529" y="535491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2809528" y="5649384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2806172" y="5966137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806171" y="6227747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2806170" y="6474983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4478050" y="5051932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478050" y="5341288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4478050" y="5664773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4478050" y="5988258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4478050" y="6244688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4478050" y="6496164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1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2627830" y="7105696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completo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2627620" y="7285744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completo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2627620" y="7465792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completo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2630224" y="7653918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completo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2686438" y="8505882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completo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2686228" y="8685930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completo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2686228" y="8865978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completo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319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50</Words>
  <Application>Microsoft Office PowerPoint</Application>
  <PresentationFormat>A4 (210 x 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IEE</dc:creator>
  <cp:lastModifiedBy>Armando de la Cruz Guevara</cp:lastModifiedBy>
  <cp:revision>2</cp:revision>
  <dcterms:created xsi:type="dcterms:W3CDTF">2024-08-29T21:52:53Z</dcterms:created>
  <dcterms:modified xsi:type="dcterms:W3CDTF">2024-09-28T00:07:53Z</dcterms:modified>
</cp:coreProperties>
</file>