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28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B864-84F9-4E6A-88DA-19F36B24A46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6C0E-4178-4862-BBAB-0F3B7B2E5A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0536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B864-84F9-4E6A-88DA-19F36B24A46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6C0E-4178-4862-BBAB-0F3B7B2E5A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485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B864-84F9-4E6A-88DA-19F36B24A46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6C0E-4178-4862-BBAB-0F3B7B2E5A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85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B864-84F9-4E6A-88DA-19F36B24A46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6C0E-4178-4862-BBAB-0F3B7B2E5A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457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B864-84F9-4E6A-88DA-19F36B24A46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6C0E-4178-4862-BBAB-0F3B7B2E5A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048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B864-84F9-4E6A-88DA-19F36B24A46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6C0E-4178-4862-BBAB-0F3B7B2E5A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944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B864-84F9-4E6A-88DA-19F36B24A46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6C0E-4178-4862-BBAB-0F3B7B2E5A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588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B864-84F9-4E6A-88DA-19F36B24A46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6C0E-4178-4862-BBAB-0F3B7B2E5A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024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B864-84F9-4E6A-88DA-19F36B24A46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6C0E-4178-4862-BBAB-0F3B7B2E5A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983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B864-84F9-4E6A-88DA-19F36B24A46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6C0E-4178-4862-BBAB-0F3B7B2E5A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8287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B864-84F9-4E6A-88DA-19F36B24A46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6C0E-4178-4862-BBAB-0F3B7B2E5A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6707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8B864-84F9-4E6A-88DA-19F36B24A463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76C0E-4178-4862-BBAB-0F3B7B2E5A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8226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n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8538" y="-8135"/>
            <a:ext cx="6364399" cy="9906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43559" y="2750574"/>
            <a:ext cx="1072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Inserte datos</a:t>
            </a:r>
            <a:endParaRPr lang="es-MX" sz="12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445604" y="5166851"/>
            <a:ext cx="6399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445604" y="5474109"/>
            <a:ext cx="6399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445604" y="5781367"/>
            <a:ext cx="6399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445604" y="6069581"/>
            <a:ext cx="6399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427334" y="5162141"/>
            <a:ext cx="6944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438773" y="5474109"/>
            <a:ext cx="6944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438773" y="5797447"/>
            <a:ext cx="6944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427334" y="6065227"/>
            <a:ext cx="6944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438773" y="6371181"/>
            <a:ext cx="6944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438773" y="6611388"/>
            <a:ext cx="6944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2967331" y="5162141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967330" y="5442566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2961352" y="5776101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955376" y="6109636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2949401" y="6343676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2955378" y="6577716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endParaRPr lang="es-MX" sz="10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4534953" y="3107346"/>
            <a:ext cx="5982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4534953" y="3306040"/>
            <a:ext cx="5982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4534953" y="3490879"/>
            <a:ext cx="5982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4534953" y="3675718"/>
            <a:ext cx="5982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4520204" y="3849187"/>
            <a:ext cx="5982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4534953" y="4018881"/>
            <a:ext cx="5982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4520203" y="4203720"/>
            <a:ext cx="5982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2950708" y="3117698"/>
            <a:ext cx="3577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2944730" y="3297068"/>
            <a:ext cx="3577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2941551" y="3488756"/>
            <a:ext cx="3577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2947530" y="3675718"/>
            <a:ext cx="3577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2953503" y="3849187"/>
            <a:ext cx="3577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2956300" y="4018881"/>
            <a:ext cx="3577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2965073" y="4213917"/>
            <a:ext cx="3577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3233019" y="7637200"/>
            <a:ext cx="5501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3236532" y="7819096"/>
            <a:ext cx="5501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3231962" y="7996075"/>
            <a:ext cx="5501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3226325" y="8185345"/>
            <a:ext cx="5501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3227726" y="8362324"/>
            <a:ext cx="5501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3229124" y="8546676"/>
            <a:ext cx="5501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</a:t>
            </a:r>
            <a:endParaRPr lang="es-MX" sz="8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371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38</Words>
  <Application>Microsoft Office PowerPoint</Application>
  <PresentationFormat>A4 (210 x 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IEE</dc:creator>
  <cp:lastModifiedBy>Armando de la Cruz Guevara</cp:lastModifiedBy>
  <cp:revision>6</cp:revision>
  <dcterms:created xsi:type="dcterms:W3CDTF">2024-08-29T20:16:23Z</dcterms:created>
  <dcterms:modified xsi:type="dcterms:W3CDTF">2024-09-28T00:07:30Z</dcterms:modified>
</cp:coreProperties>
</file>