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82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727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90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08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02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032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45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06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62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18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00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A012F-3F1B-44C7-AA4A-6D054380897C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69498-4228-47A4-B399-023E02F04E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35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4471" y="0"/>
            <a:ext cx="8875058" cy="685799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32407" y="774725"/>
            <a:ext cx="38652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>
                <a:solidFill>
                  <a:schemeClr val="accent4">
                    <a:lumMod val="50000"/>
                  </a:schemeClr>
                </a:solidFill>
              </a:rPr>
              <a:t>Ingrese nombre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932407" y="1955522"/>
            <a:ext cx="288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Escriba nombre de la planilla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932407" y="3053820"/>
            <a:ext cx="299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Capture la fecha de la jornada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932407" y="3967452"/>
            <a:ext cx="2217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Nombre de la escuela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932406" y="4771244"/>
            <a:ext cx="101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accent4">
                    <a:lumMod val="50000"/>
                  </a:schemeClr>
                </a:solidFill>
              </a:rPr>
              <a:t>Proyecto</a:t>
            </a:r>
            <a:endParaRPr lang="es-MX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96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IEE</dc:creator>
  <cp:lastModifiedBy>Armando de la Cruz Guevara</cp:lastModifiedBy>
  <cp:revision>2</cp:revision>
  <dcterms:created xsi:type="dcterms:W3CDTF">2024-08-29T22:42:36Z</dcterms:created>
  <dcterms:modified xsi:type="dcterms:W3CDTF">2024-09-28T00:06:36Z</dcterms:modified>
</cp:coreProperties>
</file>